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Montserrat SemiBold"/>
      <p:regular r:id="rId44"/>
      <p:bold r:id="rId45"/>
      <p:italic r:id="rId46"/>
      <p:boldItalic r:id="rId47"/>
    </p:embeddedFont>
    <p:embeddedFont>
      <p:font typeface="Roboto"/>
      <p:regular r:id="rId48"/>
      <p:bold r:id="rId49"/>
      <p:italic r:id="rId50"/>
      <p:boldItalic r:id="rId51"/>
    </p:embeddedFont>
    <p:embeddedFont>
      <p:font typeface="Montserrat"/>
      <p:regular r:id="rId52"/>
      <p:bold r:id="rId53"/>
      <p:italic r:id="rId54"/>
      <p:boldItalic r:id="rId55"/>
    </p:embeddedFont>
    <p:embeddedFont>
      <p:font typeface="Archivo Black"/>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MontserratSemiBold-regular.fntdata"/><Relationship Id="rId43" Type="http://schemas.openxmlformats.org/officeDocument/2006/relationships/slide" Target="slides/slide38.xml"/><Relationship Id="rId46" Type="http://schemas.openxmlformats.org/officeDocument/2006/relationships/font" Target="fonts/MontserratSemiBold-italic.fntdata"/><Relationship Id="rId45" Type="http://schemas.openxmlformats.org/officeDocument/2006/relationships/font" Target="fonts/Montserrat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Roboto-regular.fntdata"/><Relationship Id="rId47" Type="http://schemas.openxmlformats.org/officeDocument/2006/relationships/font" Target="fonts/MontserratSemiBold-boldItalic.fntdata"/><Relationship Id="rId49"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Italic.fntdata"/><Relationship Id="rId50" Type="http://schemas.openxmlformats.org/officeDocument/2006/relationships/font" Target="fonts/Roboto-italic.fntdata"/><Relationship Id="rId53" Type="http://schemas.openxmlformats.org/officeDocument/2006/relationships/font" Target="fonts/Montserrat-bold.fntdata"/><Relationship Id="rId52" Type="http://schemas.openxmlformats.org/officeDocument/2006/relationships/font" Target="fonts/Montserrat-regular.fntdata"/><Relationship Id="rId11" Type="http://schemas.openxmlformats.org/officeDocument/2006/relationships/slide" Target="slides/slide6.xml"/><Relationship Id="rId55" Type="http://schemas.openxmlformats.org/officeDocument/2006/relationships/font" Target="fonts/Montserrat-boldItalic.fntdata"/><Relationship Id="rId10" Type="http://schemas.openxmlformats.org/officeDocument/2006/relationships/slide" Target="slides/slide5.xml"/><Relationship Id="rId54" Type="http://schemas.openxmlformats.org/officeDocument/2006/relationships/font" Target="fonts/Montserrat-italic.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ArchivoBlack-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dd3d8cd8a6_0_1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2dd3d8cd8a6_0_1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2dd3d8cd8a6_0_1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2dd3d8cd8a6_0_1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ec182b6aa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ec182b6aa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2de7b2fc511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2de7b2fc511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2dea6c2970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2dea6c2970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2dea6243e70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2dea6243e70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dd3d8cd8a6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2dd3d8cd8a6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ed5174f7bb_0_8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ed5174f7bb_0_8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2dd3d8cd8a6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2dd3d8cd8a6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2dd3d8cd8a6_0_1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2dd3d8cd8a6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2de7b2fc51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2de7b2fc51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dea6243e70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2dea6243e70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2dea6c2970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2dea6c2970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dea6c2970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2dea6c2970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2dea6243e7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2dea6243e7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2dea6243e70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2dea6243e70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2dea6243e7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2dea6243e7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2dea6243e7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2dea6243e7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2dd3d8cd8a6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2dd3d8cd8a6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dd3d8cd8a6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2dd3d8cd8a6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dea6243e7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4" name="Google Shape;1564;g2dea6243e7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de7b2fc511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2de7b2fc511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2dea6243e70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2dea6243e70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2dea6243e70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2dea6243e7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2dea6243e70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6" name="Google Shape;1606;g2dea6243e70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2dea6243e70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2dea6243e70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2dea6243e70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8" name="Google Shape;1618;g2dea6243e70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dea6243e70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2dea6243e70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2dea6243e70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0" name="Google Shape;1630;g2dea6243e70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2def045e5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6" name="Google Shape;1636;g2def045e5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2dea6243e70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2dea6243e70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dd3d8cd8a6_0_1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2dd3d8cd8a6_0_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dea6c297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2dea6c297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42bfb9d7f8_3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142bfb9d7f8_3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dd3d8cd8a6_0_1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2dd3d8cd8a6_0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de7b2fc511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2de7b2fc511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de7b2fc511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2de7b2fc511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864600" y="541825"/>
            <a:ext cx="7414800" cy="3009600"/>
          </a:xfrm>
          <a:prstGeom prst="roundRect">
            <a:avLst>
              <a:gd fmla="val 79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719450" y="541825"/>
            <a:ext cx="6623400" cy="3009600"/>
          </a:xfrm>
          <a:prstGeom prst="roundRect">
            <a:avLst>
              <a:gd fmla="val 79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1259100" y="716250"/>
            <a:ext cx="6625800" cy="19182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1441002" y="2786700"/>
            <a:ext cx="4129800" cy="446400"/>
          </a:xfrm>
          <a:prstGeom prst="rect">
            <a:avLst/>
          </a:prstGeom>
          <a:noFill/>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2800"/>
              <a:buNone/>
              <a:defRPr sz="1800">
                <a:solidFill>
                  <a:schemeClr val="lt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grpSp>
        <p:nvGrpSpPr>
          <p:cNvPr id="13" name="Google Shape;13;p2"/>
          <p:cNvGrpSpPr/>
          <p:nvPr/>
        </p:nvGrpSpPr>
        <p:grpSpPr>
          <a:xfrm>
            <a:off x="-341678" y="3657524"/>
            <a:ext cx="9632380" cy="1621000"/>
            <a:chOff x="-341678" y="3657524"/>
            <a:chExt cx="9632380" cy="1621000"/>
          </a:xfrm>
        </p:grpSpPr>
        <p:sp>
          <p:nvSpPr>
            <p:cNvPr id="14" name="Google Shape;14;p2"/>
            <p:cNvSpPr/>
            <p:nvPr/>
          </p:nvSpPr>
          <p:spPr>
            <a:xfrm>
              <a:off x="7611081" y="3793809"/>
              <a:ext cx="586131" cy="655915"/>
            </a:xfrm>
            <a:custGeom>
              <a:rect b="b" l="l" r="r" t="t"/>
              <a:pathLst>
                <a:path extrusionOk="0" h="17990" w="16076">
                  <a:moveTo>
                    <a:pt x="6483" y="1"/>
                  </a:moveTo>
                  <a:cubicBezTo>
                    <a:pt x="5579" y="1"/>
                    <a:pt x="4538" y="329"/>
                    <a:pt x="3314" y="1216"/>
                  </a:cubicBezTo>
                  <a:cubicBezTo>
                    <a:pt x="2518" y="1783"/>
                    <a:pt x="1548" y="2840"/>
                    <a:pt x="1243" y="4551"/>
                  </a:cubicBezTo>
                  <a:cubicBezTo>
                    <a:pt x="938" y="6251"/>
                    <a:pt x="2006" y="7526"/>
                    <a:pt x="1614" y="8866"/>
                  </a:cubicBezTo>
                  <a:cubicBezTo>
                    <a:pt x="1211" y="10207"/>
                    <a:pt x="1" y="10763"/>
                    <a:pt x="186" y="11580"/>
                  </a:cubicBezTo>
                  <a:cubicBezTo>
                    <a:pt x="360" y="12397"/>
                    <a:pt x="1886" y="13629"/>
                    <a:pt x="1636" y="14697"/>
                  </a:cubicBezTo>
                  <a:cubicBezTo>
                    <a:pt x="1396" y="15754"/>
                    <a:pt x="4044" y="17912"/>
                    <a:pt x="7335" y="17988"/>
                  </a:cubicBezTo>
                  <a:cubicBezTo>
                    <a:pt x="7367" y="17989"/>
                    <a:pt x="7399" y="17989"/>
                    <a:pt x="7431" y="17989"/>
                  </a:cubicBezTo>
                  <a:cubicBezTo>
                    <a:pt x="10338" y="17989"/>
                    <a:pt x="10711" y="14873"/>
                    <a:pt x="11839" y="14873"/>
                  </a:cubicBezTo>
                  <a:cubicBezTo>
                    <a:pt x="11956" y="14873"/>
                    <a:pt x="12081" y="14906"/>
                    <a:pt x="12218" y="14980"/>
                  </a:cubicBezTo>
                  <a:cubicBezTo>
                    <a:pt x="12852" y="15321"/>
                    <a:pt x="13504" y="15539"/>
                    <a:pt x="14072" y="15539"/>
                  </a:cubicBezTo>
                  <a:cubicBezTo>
                    <a:pt x="14811" y="15539"/>
                    <a:pt x="15410" y="15171"/>
                    <a:pt x="15651" y="14228"/>
                  </a:cubicBezTo>
                  <a:cubicBezTo>
                    <a:pt x="16076" y="12550"/>
                    <a:pt x="14408" y="12496"/>
                    <a:pt x="13515" y="10970"/>
                  </a:cubicBezTo>
                  <a:cubicBezTo>
                    <a:pt x="12610" y="9444"/>
                    <a:pt x="13591" y="9902"/>
                    <a:pt x="14038" y="7722"/>
                  </a:cubicBezTo>
                  <a:cubicBezTo>
                    <a:pt x="14408" y="5968"/>
                    <a:pt x="13122" y="4584"/>
                    <a:pt x="11967" y="4573"/>
                  </a:cubicBezTo>
                  <a:cubicBezTo>
                    <a:pt x="10812" y="4562"/>
                    <a:pt x="11422" y="2001"/>
                    <a:pt x="8294" y="453"/>
                  </a:cubicBezTo>
                  <a:cubicBezTo>
                    <a:pt x="7754" y="183"/>
                    <a:pt x="7157" y="1"/>
                    <a:pt x="6483" y="1"/>
                  </a:cubicBezTo>
                  <a:close/>
                </a:path>
              </a:pathLst>
            </a:custGeom>
            <a:solidFill>
              <a:srgbClr val="C15C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7258264" y="4290312"/>
              <a:ext cx="352459" cy="988212"/>
            </a:xfrm>
            <a:custGeom>
              <a:rect b="b" l="l" r="r" t="t"/>
              <a:pathLst>
                <a:path extrusionOk="0" h="27104" w="9667">
                  <a:moveTo>
                    <a:pt x="1275" y="0"/>
                  </a:moveTo>
                  <a:cubicBezTo>
                    <a:pt x="1308" y="480"/>
                    <a:pt x="1341" y="817"/>
                    <a:pt x="1341" y="872"/>
                  </a:cubicBezTo>
                  <a:cubicBezTo>
                    <a:pt x="1341" y="981"/>
                    <a:pt x="872" y="1362"/>
                    <a:pt x="240" y="1711"/>
                  </a:cubicBezTo>
                  <a:lnTo>
                    <a:pt x="0" y="2005"/>
                  </a:lnTo>
                  <a:lnTo>
                    <a:pt x="0" y="8250"/>
                  </a:lnTo>
                  <a:lnTo>
                    <a:pt x="240" y="16315"/>
                  </a:lnTo>
                  <a:lnTo>
                    <a:pt x="240" y="27104"/>
                  </a:lnTo>
                  <a:lnTo>
                    <a:pt x="8283" y="26406"/>
                  </a:lnTo>
                  <a:lnTo>
                    <a:pt x="9514" y="10015"/>
                  </a:lnTo>
                  <a:cubicBezTo>
                    <a:pt x="9667" y="2365"/>
                    <a:pt x="1504" y="11"/>
                    <a:pt x="1504" y="11"/>
                  </a:cubicBezTo>
                  <a:lnTo>
                    <a:pt x="1275" y="0"/>
                  </a:ln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297604" y="4207258"/>
              <a:ext cx="2005" cy="21475"/>
            </a:xfrm>
            <a:custGeom>
              <a:rect b="b" l="l" r="r" t="t"/>
              <a:pathLst>
                <a:path extrusionOk="0" h="589" w="55">
                  <a:moveTo>
                    <a:pt x="0" y="0"/>
                  </a:moveTo>
                  <a:cubicBezTo>
                    <a:pt x="11" y="196"/>
                    <a:pt x="33" y="393"/>
                    <a:pt x="44" y="589"/>
                  </a:cubicBezTo>
                  <a:lnTo>
                    <a:pt x="55" y="589"/>
                  </a:lnTo>
                  <a:cubicBezTo>
                    <a:pt x="33" y="393"/>
                    <a:pt x="22" y="196"/>
                    <a:pt x="0"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296000" y="4188991"/>
              <a:ext cx="839" cy="11157"/>
            </a:xfrm>
            <a:custGeom>
              <a:rect b="b" l="l" r="r" t="t"/>
              <a:pathLst>
                <a:path extrusionOk="0" h="306" w="23">
                  <a:moveTo>
                    <a:pt x="22" y="305"/>
                  </a:moveTo>
                  <a:cubicBezTo>
                    <a:pt x="22" y="196"/>
                    <a:pt x="11" y="98"/>
                    <a:pt x="1" y="0"/>
                  </a:cubicBezTo>
                  <a:lnTo>
                    <a:pt x="1" y="0"/>
                  </a:lnTo>
                  <a:cubicBezTo>
                    <a:pt x="11" y="98"/>
                    <a:pt x="22" y="196"/>
                    <a:pt x="22" y="305"/>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7294797" y="4176668"/>
              <a:ext cx="438" cy="1203"/>
            </a:xfrm>
            <a:custGeom>
              <a:rect b="b" l="l" r="r" t="t"/>
              <a:pathLst>
                <a:path extrusionOk="0" h="33" w="12">
                  <a:moveTo>
                    <a:pt x="1" y="0"/>
                  </a:moveTo>
                  <a:cubicBezTo>
                    <a:pt x="1" y="11"/>
                    <a:pt x="12" y="22"/>
                    <a:pt x="12" y="33"/>
                  </a:cubicBezTo>
                  <a:cubicBezTo>
                    <a:pt x="12" y="22"/>
                    <a:pt x="1" y="11"/>
                    <a:pt x="1"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7292026" y="4144074"/>
              <a:ext cx="839" cy="8386"/>
            </a:xfrm>
            <a:custGeom>
              <a:rect b="b" l="l" r="r" t="t"/>
              <a:pathLst>
                <a:path extrusionOk="0" h="230" w="23">
                  <a:moveTo>
                    <a:pt x="1" y="1"/>
                  </a:moveTo>
                  <a:cubicBezTo>
                    <a:pt x="1" y="1"/>
                    <a:pt x="11" y="88"/>
                    <a:pt x="22" y="229"/>
                  </a:cubicBezTo>
                  <a:cubicBezTo>
                    <a:pt x="11" y="88"/>
                    <a:pt x="1" y="1"/>
                    <a:pt x="1"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266978" y="4143271"/>
              <a:ext cx="25084" cy="839"/>
            </a:xfrm>
            <a:custGeom>
              <a:rect b="b" l="l" r="r" t="t"/>
              <a:pathLst>
                <a:path extrusionOk="0" h="23" w="688">
                  <a:moveTo>
                    <a:pt x="688" y="23"/>
                  </a:moveTo>
                  <a:lnTo>
                    <a:pt x="688" y="23"/>
                  </a:lnTo>
                  <a:lnTo>
                    <a:pt x="688" y="23"/>
                  </a:lnTo>
                  <a:lnTo>
                    <a:pt x="1" y="1"/>
                  </a:lnTo>
                  <a:lnTo>
                    <a:pt x="1" y="1"/>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7292828" y="4152423"/>
              <a:ext cx="2005" cy="24282"/>
            </a:xfrm>
            <a:custGeom>
              <a:rect b="b" l="l" r="r" t="t"/>
              <a:pathLst>
                <a:path extrusionOk="0" h="666" w="55">
                  <a:moveTo>
                    <a:pt x="0" y="0"/>
                  </a:moveTo>
                  <a:cubicBezTo>
                    <a:pt x="11" y="164"/>
                    <a:pt x="33" y="393"/>
                    <a:pt x="55" y="665"/>
                  </a:cubicBezTo>
                  <a:cubicBezTo>
                    <a:pt x="33" y="393"/>
                    <a:pt x="11" y="164"/>
                    <a:pt x="0"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7295198" y="4177835"/>
              <a:ext cx="839" cy="11193"/>
            </a:xfrm>
            <a:custGeom>
              <a:rect b="b" l="l" r="r" t="t"/>
              <a:pathLst>
                <a:path extrusionOk="0" h="307" w="23">
                  <a:moveTo>
                    <a:pt x="23" y="306"/>
                  </a:moveTo>
                  <a:lnTo>
                    <a:pt x="23" y="306"/>
                  </a:lnTo>
                  <a:cubicBezTo>
                    <a:pt x="12" y="197"/>
                    <a:pt x="1" y="99"/>
                    <a:pt x="1" y="1"/>
                  </a:cubicBezTo>
                  <a:cubicBezTo>
                    <a:pt x="1" y="99"/>
                    <a:pt x="12" y="197"/>
                    <a:pt x="23" y="306"/>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7342886" y="4057847"/>
              <a:ext cx="3610" cy="17938"/>
            </a:xfrm>
            <a:custGeom>
              <a:rect b="b" l="l" r="r" t="t"/>
              <a:pathLst>
                <a:path extrusionOk="0" h="492" w="99">
                  <a:moveTo>
                    <a:pt x="99" y="1"/>
                  </a:moveTo>
                  <a:lnTo>
                    <a:pt x="99" y="1"/>
                  </a:lnTo>
                  <a:cubicBezTo>
                    <a:pt x="77" y="33"/>
                    <a:pt x="55" y="66"/>
                    <a:pt x="55" y="66"/>
                  </a:cubicBezTo>
                  <a:lnTo>
                    <a:pt x="1" y="491"/>
                  </a:lnTo>
                  <a:cubicBezTo>
                    <a:pt x="1" y="491"/>
                    <a:pt x="11" y="480"/>
                    <a:pt x="33" y="469"/>
                  </a:cubicBezTo>
                  <a:cubicBezTo>
                    <a:pt x="55" y="317"/>
                    <a:pt x="77" y="153"/>
                    <a:pt x="99"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344090" y="3972132"/>
              <a:ext cx="59612" cy="102854"/>
            </a:xfrm>
            <a:custGeom>
              <a:rect b="b" l="l" r="r" t="t"/>
              <a:pathLst>
                <a:path extrusionOk="0" h="2821" w="1635">
                  <a:moveTo>
                    <a:pt x="862" y="0"/>
                  </a:moveTo>
                  <a:cubicBezTo>
                    <a:pt x="701" y="0"/>
                    <a:pt x="512" y="55"/>
                    <a:pt x="294" y="183"/>
                  </a:cubicBezTo>
                  <a:cubicBezTo>
                    <a:pt x="251" y="652"/>
                    <a:pt x="186" y="1491"/>
                    <a:pt x="66" y="2352"/>
                  </a:cubicBezTo>
                  <a:cubicBezTo>
                    <a:pt x="44" y="2504"/>
                    <a:pt x="22" y="2668"/>
                    <a:pt x="0" y="2820"/>
                  </a:cubicBezTo>
                  <a:cubicBezTo>
                    <a:pt x="153" y="2722"/>
                    <a:pt x="1101" y="2101"/>
                    <a:pt x="1439" y="1567"/>
                  </a:cubicBezTo>
                  <a:cubicBezTo>
                    <a:pt x="1635" y="1251"/>
                    <a:pt x="1635" y="684"/>
                    <a:pt x="1406" y="325"/>
                  </a:cubicBezTo>
                  <a:cubicBezTo>
                    <a:pt x="1293" y="132"/>
                    <a:pt x="1112" y="0"/>
                    <a:pt x="862" y="0"/>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7344892" y="3978767"/>
              <a:ext cx="9954" cy="81525"/>
            </a:xfrm>
            <a:custGeom>
              <a:rect b="b" l="l" r="r" t="t"/>
              <a:pathLst>
                <a:path extrusionOk="0" h="2236" w="273">
                  <a:moveTo>
                    <a:pt x="262" y="1"/>
                  </a:moveTo>
                  <a:lnTo>
                    <a:pt x="0" y="2235"/>
                  </a:lnTo>
                  <a:cubicBezTo>
                    <a:pt x="0" y="2235"/>
                    <a:pt x="22" y="2202"/>
                    <a:pt x="44" y="2170"/>
                  </a:cubicBezTo>
                  <a:cubicBezTo>
                    <a:pt x="164" y="1309"/>
                    <a:pt x="229" y="470"/>
                    <a:pt x="272"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047390" y="4409898"/>
              <a:ext cx="17902" cy="11558"/>
            </a:xfrm>
            <a:custGeom>
              <a:rect b="b" l="l" r="r" t="t"/>
              <a:pathLst>
                <a:path extrusionOk="0" h="317" w="491">
                  <a:moveTo>
                    <a:pt x="0" y="0"/>
                  </a:moveTo>
                  <a:cubicBezTo>
                    <a:pt x="163" y="98"/>
                    <a:pt x="327" y="207"/>
                    <a:pt x="490" y="316"/>
                  </a:cubicBezTo>
                  <a:cubicBezTo>
                    <a:pt x="327" y="207"/>
                    <a:pt x="163" y="98"/>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029488" y="4399580"/>
              <a:ext cx="17902" cy="10355"/>
            </a:xfrm>
            <a:custGeom>
              <a:rect b="b" l="l" r="r" t="t"/>
              <a:pathLst>
                <a:path extrusionOk="0" h="284" w="491">
                  <a:moveTo>
                    <a:pt x="1" y="0"/>
                  </a:moveTo>
                  <a:cubicBezTo>
                    <a:pt x="164" y="87"/>
                    <a:pt x="328" y="185"/>
                    <a:pt x="491" y="283"/>
                  </a:cubicBezTo>
                  <a:cubicBezTo>
                    <a:pt x="328" y="185"/>
                    <a:pt x="164" y="87"/>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990951" y="4379309"/>
              <a:ext cx="34601" cy="17902"/>
            </a:xfrm>
            <a:custGeom>
              <a:rect b="b" l="l" r="r" t="t"/>
              <a:pathLst>
                <a:path extrusionOk="0" h="491" w="949">
                  <a:moveTo>
                    <a:pt x="0" y="0"/>
                  </a:moveTo>
                  <a:cubicBezTo>
                    <a:pt x="306" y="142"/>
                    <a:pt x="622" y="305"/>
                    <a:pt x="949" y="491"/>
                  </a:cubicBezTo>
                  <a:cubicBezTo>
                    <a:pt x="622" y="305"/>
                    <a:pt x="306" y="142"/>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7970679" y="4369757"/>
              <a:ext cx="16334" cy="7584"/>
            </a:xfrm>
            <a:custGeom>
              <a:rect b="b" l="l" r="r" t="t"/>
              <a:pathLst>
                <a:path extrusionOk="0" h="208" w="448">
                  <a:moveTo>
                    <a:pt x="1" y="1"/>
                  </a:moveTo>
                  <a:cubicBezTo>
                    <a:pt x="142" y="66"/>
                    <a:pt x="295" y="131"/>
                    <a:pt x="447" y="208"/>
                  </a:cubicBezTo>
                  <a:cubicBezTo>
                    <a:pt x="295" y="131"/>
                    <a:pt x="142" y="66"/>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7653994" y="4329615"/>
              <a:ext cx="321103" cy="936183"/>
            </a:xfrm>
            <a:custGeom>
              <a:rect b="b" l="l" r="r" t="t"/>
              <a:pathLst>
                <a:path extrusionOk="0" h="25677" w="8807">
                  <a:moveTo>
                    <a:pt x="4768" y="1"/>
                  </a:moveTo>
                  <a:cubicBezTo>
                    <a:pt x="3482" y="1"/>
                    <a:pt x="2080" y="532"/>
                    <a:pt x="753" y="1287"/>
                  </a:cubicBezTo>
                  <a:cubicBezTo>
                    <a:pt x="753" y="1331"/>
                    <a:pt x="1" y="21688"/>
                    <a:pt x="273" y="25677"/>
                  </a:cubicBezTo>
                  <a:lnTo>
                    <a:pt x="8240" y="25426"/>
                  </a:lnTo>
                  <a:cubicBezTo>
                    <a:pt x="8807" y="20718"/>
                    <a:pt x="8687" y="1102"/>
                    <a:pt x="8687" y="1102"/>
                  </a:cubicBezTo>
                  <a:cubicBezTo>
                    <a:pt x="6474" y="154"/>
                    <a:pt x="4807" y="1"/>
                    <a:pt x="4807" y="1"/>
                  </a:cubicBezTo>
                  <a:cubicBezTo>
                    <a:pt x="4794" y="1"/>
                    <a:pt x="4781" y="1"/>
                    <a:pt x="4768"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7742225" y="4223154"/>
              <a:ext cx="171289" cy="195243"/>
            </a:xfrm>
            <a:custGeom>
              <a:rect b="b" l="l" r="r" t="t"/>
              <a:pathLst>
                <a:path extrusionOk="0" h="5355" w="4698">
                  <a:moveTo>
                    <a:pt x="894" y="0"/>
                  </a:moveTo>
                  <a:cubicBezTo>
                    <a:pt x="981" y="1635"/>
                    <a:pt x="0" y="3858"/>
                    <a:pt x="0" y="3858"/>
                  </a:cubicBezTo>
                  <a:cubicBezTo>
                    <a:pt x="0" y="3858"/>
                    <a:pt x="1101" y="5264"/>
                    <a:pt x="2136" y="5351"/>
                  </a:cubicBezTo>
                  <a:cubicBezTo>
                    <a:pt x="2166" y="5354"/>
                    <a:pt x="2196" y="5355"/>
                    <a:pt x="2227" y="5355"/>
                  </a:cubicBezTo>
                  <a:cubicBezTo>
                    <a:pt x="3258" y="5355"/>
                    <a:pt x="4697" y="3967"/>
                    <a:pt x="4697" y="3967"/>
                  </a:cubicBezTo>
                  <a:cubicBezTo>
                    <a:pt x="4000" y="2932"/>
                    <a:pt x="4033" y="0"/>
                    <a:pt x="4033"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771611" y="4223154"/>
              <a:ext cx="119261" cy="81999"/>
            </a:xfrm>
            <a:custGeom>
              <a:rect b="b" l="l" r="r" t="t"/>
              <a:pathLst>
                <a:path extrusionOk="0" h="2249" w="3271">
                  <a:moveTo>
                    <a:pt x="88" y="0"/>
                  </a:moveTo>
                  <a:cubicBezTo>
                    <a:pt x="110" y="393"/>
                    <a:pt x="66" y="807"/>
                    <a:pt x="1" y="1232"/>
                  </a:cubicBezTo>
                  <a:cubicBezTo>
                    <a:pt x="599" y="1882"/>
                    <a:pt x="1208" y="2249"/>
                    <a:pt x="1715" y="2249"/>
                  </a:cubicBezTo>
                  <a:cubicBezTo>
                    <a:pt x="1743" y="2249"/>
                    <a:pt x="1771" y="2248"/>
                    <a:pt x="1799" y="2245"/>
                  </a:cubicBezTo>
                  <a:cubicBezTo>
                    <a:pt x="2246" y="2202"/>
                    <a:pt x="2747" y="1875"/>
                    <a:pt x="3270" y="1319"/>
                  </a:cubicBezTo>
                  <a:cubicBezTo>
                    <a:pt x="3216" y="589"/>
                    <a:pt x="3227" y="0"/>
                    <a:pt x="3227" y="0"/>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7970679" y="4369757"/>
              <a:ext cx="36" cy="36"/>
            </a:xfrm>
            <a:custGeom>
              <a:rect b="b" l="l" r="r" t="t"/>
              <a:pathLst>
                <a:path extrusionOk="0" h="1" w="1">
                  <a:moveTo>
                    <a:pt x="1" y="1"/>
                  </a:move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8025514" y="4397174"/>
              <a:ext cx="4011" cy="2443"/>
            </a:xfrm>
            <a:custGeom>
              <a:rect b="b" l="l" r="r" t="t"/>
              <a:pathLst>
                <a:path extrusionOk="0" h="67" w="110">
                  <a:moveTo>
                    <a:pt x="1" y="1"/>
                  </a:moveTo>
                  <a:cubicBezTo>
                    <a:pt x="33" y="22"/>
                    <a:pt x="77" y="44"/>
                    <a:pt x="110" y="66"/>
                  </a:cubicBezTo>
                  <a:cubicBezTo>
                    <a:pt x="77" y="44"/>
                    <a:pt x="33" y="22"/>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7986976" y="4377304"/>
              <a:ext cx="4011" cy="2042"/>
            </a:xfrm>
            <a:custGeom>
              <a:rect b="b" l="l" r="r" t="t"/>
              <a:pathLst>
                <a:path extrusionOk="0" h="56" w="110">
                  <a:moveTo>
                    <a:pt x="0" y="1"/>
                  </a:moveTo>
                  <a:cubicBezTo>
                    <a:pt x="33" y="23"/>
                    <a:pt x="77" y="33"/>
                    <a:pt x="109" y="55"/>
                  </a:cubicBezTo>
                  <a:cubicBezTo>
                    <a:pt x="77" y="33"/>
                    <a:pt x="33" y="23"/>
                    <a:pt x="0"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8047390" y="4409898"/>
              <a:ext cx="0" cy="36"/>
            </a:xfrm>
            <a:custGeom>
              <a:rect b="b" l="l" r="r" t="t"/>
              <a:pathLst>
                <a:path extrusionOk="0" h="1" w="0">
                  <a:moveTo>
                    <a:pt x="0" y="0"/>
                  </a:moveTo>
                  <a:cubicBezTo>
                    <a:pt x="0" y="0"/>
                    <a:pt x="0" y="0"/>
                    <a:pt x="0" y="0"/>
                  </a:cubicBezTo>
                  <a:cubicBezTo>
                    <a:pt x="0" y="0"/>
                    <a:pt x="0" y="0"/>
                    <a:pt x="0"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7896375" y="4369757"/>
              <a:ext cx="302436" cy="769707"/>
            </a:xfrm>
            <a:custGeom>
              <a:rect b="b" l="l" r="r" t="t"/>
              <a:pathLst>
                <a:path extrusionOk="0" h="21111" w="8295">
                  <a:moveTo>
                    <a:pt x="2039" y="1"/>
                  </a:moveTo>
                  <a:cubicBezTo>
                    <a:pt x="2039" y="1"/>
                    <a:pt x="469" y="15095"/>
                    <a:pt x="1" y="21110"/>
                  </a:cubicBezTo>
                  <a:lnTo>
                    <a:pt x="8131" y="19149"/>
                  </a:lnTo>
                  <a:cubicBezTo>
                    <a:pt x="8294" y="18604"/>
                    <a:pt x="7826" y="9744"/>
                    <a:pt x="7935" y="9122"/>
                  </a:cubicBezTo>
                  <a:cubicBezTo>
                    <a:pt x="8022" y="8676"/>
                    <a:pt x="8076" y="8218"/>
                    <a:pt x="8109" y="7760"/>
                  </a:cubicBezTo>
                  <a:cubicBezTo>
                    <a:pt x="8120" y="7608"/>
                    <a:pt x="8120" y="7455"/>
                    <a:pt x="8131" y="7302"/>
                  </a:cubicBezTo>
                  <a:cubicBezTo>
                    <a:pt x="8131" y="6997"/>
                    <a:pt x="8120" y="6692"/>
                    <a:pt x="8098" y="6387"/>
                  </a:cubicBezTo>
                  <a:cubicBezTo>
                    <a:pt x="7967" y="5025"/>
                    <a:pt x="7477" y="3717"/>
                    <a:pt x="6365" y="2736"/>
                  </a:cubicBezTo>
                  <a:cubicBezTo>
                    <a:pt x="6202" y="2594"/>
                    <a:pt x="6038" y="2453"/>
                    <a:pt x="5864" y="2322"/>
                  </a:cubicBezTo>
                  <a:cubicBezTo>
                    <a:pt x="5831" y="2289"/>
                    <a:pt x="5788" y="2257"/>
                    <a:pt x="5744" y="2224"/>
                  </a:cubicBezTo>
                  <a:cubicBezTo>
                    <a:pt x="5581" y="2093"/>
                    <a:pt x="5417" y="1962"/>
                    <a:pt x="5254" y="1842"/>
                  </a:cubicBezTo>
                  <a:cubicBezTo>
                    <a:pt x="5079" y="1723"/>
                    <a:pt x="4916" y="1603"/>
                    <a:pt x="4752" y="1494"/>
                  </a:cubicBezTo>
                  <a:cubicBezTo>
                    <a:pt x="4709" y="1472"/>
                    <a:pt x="4676" y="1439"/>
                    <a:pt x="4632" y="1417"/>
                  </a:cubicBezTo>
                  <a:cubicBezTo>
                    <a:pt x="4469" y="1308"/>
                    <a:pt x="4305" y="1199"/>
                    <a:pt x="4142" y="1101"/>
                  </a:cubicBezTo>
                  <a:cubicBezTo>
                    <a:pt x="3979" y="1003"/>
                    <a:pt x="3815" y="905"/>
                    <a:pt x="3652" y="818"/>
                  </a:cubicBezTo>
                  <a:cubicBezTo>
                    <a:pt x="3619" y="796"/>
                    <a:pt x="3575" y="774"/>
                    <a:pt x="3543" y="753"/>
                  </a:cubicBezTo>
                  <a:cubicBezTo>
                    <a:pt x="3216" y="567"/>
                    <a:pt x="2900" y="404"/>
                    <a:pt x="2594" y="262"/>
                  </a:cubicBezTo>
                  <a:cubicBezTo>
                    <a:pt x="2562" y="240"/>
                    <a:pt x="2518" y="230"/>
                    <a:pt x="2485" y="208"/>
                  </a:cubicBezTo>
                  <a:cubicBezTo>
                    <a:pt x="2333" y="142"/>
                    <a:pt x="2180" y="66"/>
                    <a:pt x="2039" y="1"/>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7463275" y="4376502"/>
              <a:ext cx="256314" cy="805474"/>
            </a:xfrm>
            <a:custGeom>
              <a:rect b="b" l="l" r="r" t="t"/>
              <a:pathLst>
                <a:path extrusionOk="0" h="22092" w="7030">
                  <a:moveTo>
                    <a:pt x="5984" y="1"/>
                  </a:moveTo>
                  <a:cubicBezTo>
                    <a:pt x="3194" y="1570"/>
                    <a:pt x="698" y="4099"/>
                    <a:pt x="110" y="4709"/>
                  </a:cubicBezTo>
                  <a:cubicBezTo>
                    <a:pt x="77" y="4753"/>
                    <a:pt x="44" y="4774"/>
                    <a:pt x="22" y="4807"/>
                  </a:cubicBezTo>
                  <a:lnTo>
                    <a:pt x="12" y="4807"/>
                  </a:lnTo>
                  <a:cubicBezTo>
                    <a:pt x="1" y="4829"/>
                    <a:pt x="142" y="5886"/>
                    <a:pt x="142" y="5886"/>
                  </a:cubicBezTo>
                  <a:lnTo>
                    <a:pt x="873" y="10703"/>
                  </a:lnTo>
                  <a:lnTo>
                    <a:pt x="7030" y="22091"/>
                  </a:lnTo>
                  <a:cubicBezTo>
                    <a:pt x="6659" y="16806"/>
                    <a:pt x="5984" y="45"/>
                    <a:pt x="5984" y="1"/>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7702886" y="3917989"/>
              <a:ext cx="257517" cy="354209"/>
            </a:xfrm>
            <a:custGeom>
              <a:rect b="b" l="l" r="r" t="t"/>
              <a:pathLst>
                <a:path extrusionOk="0" h="9715" w="7063">
                  <a:moveTo>
                    <a:pt x="1504" y="1"/>
                  </a:moveTo>
                  <a:cubicBezTo>
                    <a:pt x="1428" y="763"/>
                    <a:pt x="251" y="3139"/>
                    <a:pt x="0" y="3619"/>
                  </a:cubicBezTo>
                  <a:cubicBezTo>
                    <a:pt x="87" y="4436"/>
                    <a:pt x="382" y="6605"/>
                    <a:pt x="1079" y="7673"/>
                  </a:cubicBezTo>
                  <a:cubicBezTo>
                    <a:pt x="1927" y="8950"/>
                    <a:pt x="2856" y="9715"/>
                    <a:pt x="3594" y="9715"/>
                  </a:cubicBezTo>
                  <a:cubicBezTo>
                    <a:pt x="3625" y="9715"/>
                    <a:pt x="3654" y="9713"/>
                    <a:pt x="3684" y="9711"/>
                  </a:cubicBezTo>
                  <a:cubicBezTo>
                    <a:pt x="4447" y="9645"/>
                    <a:pt x="5395" y="8719"/>
                    <a:pt x="6321" y="7291"/>
                  </a:cubicBezTo>
                  <a:cubicBezTo>
                    <a:pt x="6855" y="6474"/>
                    <a:pt x="7019" y="4872"/>
                    <a:pt x="7062" y="3651"/>
                  </a:cubicBezTo>
                  <a:cubicBezTo>
                    <a:pt x="7051" y="3651"/>
                    <a:pt x="6147" y="3586"/>
                    <a:pt x="4610" y="3052"/>
                  </a:cubicBezTo>
                  <a:cubicBezTo>
                    <a:pt x="3084" y="2518"/>
                    <a:pt x="1504" y="1"/>
                    <a:pt x="1504"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7758121" y="4069770"/>
              <a:ext cx="24246" cy="30626"/>
            </a:xfrm>
            <a:custGeom>
              <a:rect b="b" l="l" r="r" t="t"/>
              <a:pathLst>
                <a:path extrusionOk="0" h="840" w="665">
                  <a:moveTo>
                    <a:pt x="327" y="1"/>
                  </a:moveTo>
                  <a:cubicBezTo>
                    <a:pt x="142" y="1"/>
                    <a:pt x="0" y="186"/>
                    <a:pt x="0" y="415"/>
                  </a:cubicBezTo>
                  <a:cubicBezTo>
                    <a:pt x="0" y="654"/>
                    <a:pt x="142" y="840"/>
                    <a:pt x="327" y="840"/>
                  </a:cubicBezTo>
                  <a:cubicBezTo>
                    <a:pt x="512" y="840"/>
                    <a:pt x="665" y="654"/>
                    <a:pt x="665" y="415"/>
                  </a:cubicBezTo>
                  <a:cubicBezTo>
                    <a:pt x="665" y="186"/>
                    <a:pt x="512" y="1"/>
                    <a:pt x="327"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7878510" y="4069770"/>
              <a:ext cx="24647" cy="30626"/>
            </a:xfrm>
            <a:custGeom>
              <a:rect b="b" l="l" r="r" t="t"/>
              <a:pathLst>
                <a:path extrusionOk="0" h="840" w="676">
                  <a:moveTo>
                    <a:pt x="338" y="1"/>
                  </a:moveTo>
                  <a:cubicBezTo>
                    <a:pt x="153" y="1"/>
                    <a:pt x="0" y="186"/>
                    <a:pt x="0" y="415"/>
                  </a:cubicBezTo>
                  <a:cubicBezTo>
                    <a:pt x="0" y="654"/>
                    <a:pt x="153" y="840"/>
                    <a:pt x="338" y="840"/>
                  </a:cubicBezTo>
                  <a:cubicBezTo>
                    <a:pt x="523" y="840"/>
                    <a:pt x="676" y="654"/>
                    <a:pt x="676" y="415"/>
                  </a:cubicBezTo>
                  <a:cubicBezTo>
                    <a:pt x="676" y="186"/>
                    <a:pt x="523" y="1"/>
                    <a:pt x="3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7852150" y="4030138"/>
              <a:ext cx="86374" cy="28147"/>
            </a:xfrm>
            <a:custGeom>
              <a:rect b="b" l="l" r="r" t="t"/>
              <a:pathLst>
                <a:path extrusionOk="0" h="772" w="2369">
                  <a:moveTo>
                    <a:pt x="1140" y="0"/>
                  </a:moveTo>
                  <a:cubicBezTo>
                    <a:pt x="577" y="0"/>
                    <a:pt x="0" y="573"/>
                    <a:pt x="69" y="652"/>
                  </a:cubicBezTo>
                  <a:cubicBezTo>
                    <a:pt x="108" y="690"/>
                    <a:pt x="149" y="701"/>
                    <a:pt x="183" y="701"/>
                  </a:cubicBezTo>
                  <a:cubicBezTo>
                    <a:pt x="224" y="701"/>
                    <a:pt x="255" y="684"/>
                    <a:pt x="255" y="684"/>
                  </a:cubicBezTo>
                  <a:cubicBezTo>
                    <a:pt x="528" y="390"/>
                    <a:pt x="838" y="289"/>
                    <a:pt x="1135" y="289"/>
                  </a:cubicBezTo>
                  <a:cubicBezTo>
                    <a:pt x="1784" y="289"/>
                    <a:pt x="2369" y="772"/>
                    <a:pt x="2369" y="772"/>
                  </a:cubicBezTo>
                  <a:cubicBezTo>
                    <a:pt x="2369" y="772"/>
                    <a:pt x="2129" y="205"/>
                    <a:pt x="1312" y="20"/>
                  </a:cubicBezTo>
                  <a:cubicBezTo>
                    <a:pt x="1255" y="6"/>
                    <a:pt x="1197" y="0"/>
                    <a:pt x="114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7719183" y="4030138"/>
              <a:ext cx="86738" cy="28147"/>
            </a:xfrm>
            <a:custGeom>
              <a:rect b="b" l="l" r="r" t="t"/>
              <a:pathLst>
                <a:path extrusionOk="0" h="772" w="2379">
                  <a:moveTo>
                    <a:pt x="1238" y="0"/>
                  </a:moveTo>
                  <a:cubicBezTo>
                    <a:pt x="1181" y="0"/>
                    <a:pt x="1124" y="6"/>
                    <a:pt x="1068" y="20"/>
                  </a:cubicBezTo>
                  <a:cubicBezTo>
                    <a:pt x="251" y="205"/>
                    <a:pt x="0" y="772"/>
                    <a:pt x="0" y="772"/>
                  </a:cubicBezTo>
                  <a:cubicBezTo>
                    <a:pt x="0" y="772"/>
                    <a:pt x="585" y="289"/>
                    <a:pt x="1237" y="289"/>
                  </a:cubicBezTo>
                  <a:cubicBezTo>
                    <a:pt x="1536" y="289"/>
                    <a:pt x="1848" y="390"/>
                    <a:pt x="2125" y="684"/>
                  </a:cubicBezTo>
                  <a:cubicBezTo>
                    <a:pt x="2125" y="684"/>
                    <a:pt x="2152" y="701"/>
                    <a:pt x="2191" y="701"/>
                  </a:cubicBezTo>
                  <a:cubicBezTo>
                    <a:pt x="2222" y="701"/>
                    <a:pt x="2261" y="690"/>
                    <a:pt x="2300" y="652"/>
                  </a:cubicBezTo>
                  <a:cubicBezTo>
                    <a:pt x="2379" y="573"/>
                    <a:pt x="1794" y="0"/>
                    <a:pt x="123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7745397" y="4120229"/>
              <a:ext cx="57242" cy="23881"/>
            </a:xfrm>
            <a:custGeom>
              <a:rect b="b" l="l" r="r" t="t"/>
              <a:pathLst>
                <a:path extrusionOk="0" h="655" w="1570">
                  <a:moveTo>
                    <a:pt x="785" y="1"/>
                  </a:moveTo>
                  <a:cubicBezTo>
                    <a:pt x="349" y="1"/>
                    <a:pt x="0" y="142"/>
                    <a:pt x="0" y="328"/>
                  </a:cubicBezTo>
                  <a:cubicBezTo>
                    <a:pt x="0" y="502"/>
                    <a:pt x="349" y="655"/>
                    <a:pt x="785" y="655"/>
                  </a:cubicBezTo>
                  <a:cubicBezTo>
                    <a:pt x="1221" y="655"/>
                    <a:pt x="1570" y="502"/>
                    <a:pt x="1570" y="328"/>
                  </a:cubicBezTo>
                  <a:cubicBezTo>
                    <a:pt x="1570" y="142"/>
                    <a:pt x="1221" y="1"/>
                    <a:pt x="785"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7866989" y="4118661"/>
              <a:ext cx="57242" cy="23480"/>
            </a:xfrm>
            <a:custGeom>
              <a:rect b="b" l="l" r="r" t="t"/>
              <a:pathLst>
                <a:path extrusionOk="0" h="644" w="1570">
                  <a:moveTo>
                    <a:pt x="785" y="0"/>
                  </a:moveTo>
                  <a:cubicBezTo>
                    <a:pt x="349" y="0"/>
                    <a:pt x="0" y="142"/>
                    <a:pt x="0" y="316"/>
                  </a:cubicBezTo>
                  <a:cubicBezTo>
                    <a:pt x="0" y="501"/>
                    <a:pt x="349" y="643"/>
                    <a:pt x="785" y="643"/>
                  </a:cubicBezTo>
                  <a:cubicBezTo>
                    <a:pt x="1221" y="643"/>
                    <a:pt x="1570" y="501"/>
                    <a:pt x="1570" y="316"/>
                  </a:cubicBezTo>
                  <a:cubicBezTo>
                    <a:pt x="1570" y="142"/>
                    <a:pt x="1221"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7830019" y="4081692"/>
              <a:ext cx="28658" cy="91150"/>
            </a:xfrm>
            <a:custGeom>
              <a:rect b="b" l="l" r="r" t="t"/>
              <a:pathLst>
                <a:path extrusionOk="0" h="2500" w="786">
                  <a:moveTo>
                    <a:pt x="328" y="1"/>
                  </a:moveTo>
                  <a:cubicBezTo>
                    <a:pt x="328" y="1"/>
                    <a:pt x="557" y="1559"/>
                    <a:pt x="589" y="1864"/>
                  </a:cubicBezTo>
                  <a:cubicBezTo>
                    <a:pt x="622" y="2158"/>
                    <a:pt x="1" y="2453"/>
                    <a:pt x="131" y="2496"/>
                  </a:cubicBezTo>
                  <a:cubicBezTo>
                    <a:pt x="141" y="2499"/>
                    <a:pt x="153" y="2500"/>
                    <a:pt x="167" y="2500"/>
                  </a:cubicBezTo>
                  <a:cubicBezTo>
                    <a:pt x="338" y="2500"/>
                    <a:pt x="785" y="2313"/>
                    <a:pt x="785" y="1940"/>
                  </a:cubicBezTo>
                  <a:cubicBezTo>
                    <a:pt x="785" y="1537"/>
                    <a:pt x="328" y="1"/>
                    <a:pt x="328" y="1"/>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7813321" y="4198507"/>
              <a:ext cx="53706" cy="17537"/>
            </a:xfrm>
            <a:custGeom>
              <a:rect b="b" l="l" r="r" t="t"/>
              <a:pathLst>
                <a:path extrusionOk="0" h="481" w="1473">
                  <a:moveTo>
                    <a:pt x="1472" y="1"/>
                  </a:moveTo>
                  <a:lnTo>
                    <a:pt x="1472" y="1"/>
                  </a:lnTo>
                  <a:cubicBezTo>
                    <a:pt x="1472" y="1"/>
                    <a:pt x="1018" y="155"/>
                    <a:pt x="738" y="155"/>
                  </a:cubicBezTo>
                  <a:cubicBezTo>
                    <a:pt x="720" y="155"/>
                    <a:pt x="704" y="154"/>
                    <a:pt x="688" y="153"/>
                  </a:cubicBezTo>
                  <a:cubicBezTo>
                    <a:pt x="415" y="142"/>
                    <a:pt x="1" y="44"/>
                    <a:pt x="1" y="44"/>
                  </a:cubicBezTo>
                  <a:lnTo>
                    <a:pt x="1" y="44"/>
                  </a:lnTo>
                  <a:cubicBezTo>
                    <a:pt x="1" y="44"/>
                    <a:pt x="404" y="480"/>
                    <a:pt x="655" y="480"/>
                  </a:cubicBezTo>
                  <a:cubicBezTo>
                    <a:pt x="659" y="480"/>
                    <a:pt x="663" y="480"/>
                    <a:pt x="668" y="480"/>
                  </a:cubicBezTo>
                  <a:cubicBezTo>
                    <a:pt x="1056" y="480"/>
                    <a:pt x="1472" y="1"/>
                    <a:pt x="1472"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8195196" y="4268837"/>
              <a:ext cx="767702" cy="996962"/>
            </a:xfrm>
            <a:custGeom>
              <a:rect b="b" l="l" r="r" t="t"/>
              <a:pathLst>
                <a:path extrusionOk="0" h="27344" w="21056">
                  <a:moveTo>
                    <a:pt x="11607" y="1"/>
                  </a:moveTo>
                  <a:cubicBezTo>
                    <a:pt x="1569" y="1"/>
                    <a:pt x="469" y="5308"/>
                    <a:pt x="469" y="5308"/>
                  </a:cubicBezTo>
                  <a:lnTo>
                    <a:pt x="0" y="15378"/>
                  </a:lnTo>
                  <a:lnTo>
                    <a:pt x="6158" y="27344"/>
                  </a:lnTo>
                  <a:lnTo>
                    <a:pt x="20227" y="27344"/>
                  </a:lnTo>
                  <a:cubicBezTo>
                    <a:pt x="20227" y="27344"/>
                    <a:pt x="21055" y="3924"/>
                    <a:pt x="20064" y="2867"/>
                  </a:cubicBezTo>
                  <a:cubicBezTo>
                    <a:pt x="19083" y="1821"/>
                    <a:pt x="14865" y="1"/>
                    <a:pt x="11607" y="1"/>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8517423" y="4268837"/>
              <a:ext cx="104932" cy="884921"/>
            </a:xfrm>
            <a:custGeom>
              <a:rect b="b" l="l" r="r" t="t"/>
              <a:pathLst>
                <a:path extrusionOk="0" h="24271" w="2878">
                  <a:moveTo>
                    <a:pt x="2355" y="1"/>
                  </a:moveTo>
                  <a:cubicBezTo>
                    <a:pt x="1504" y="11"/>
                    <a:pt x="720" y="66"/>
                    <a:pt x="1" y="153"/>
                  </a:cubicBezTo>
                  <a:lnTo>
                    <a:pt x="1287" y="24271"/>
                  </a:lnTo>
                  <a:lnTo>
                    <a:pt x="2878" y="24183"/>
                  </a:lnTo>
                  <a:lnTo>
                    <a:pt x="2355"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8352919" y="4296255"/>
              <a:ext cx="104166" cy="824907"/>
            </a:xfrm>
            <a:custGeom>
              <a:rect b="b" l="l" r="r" t="t"/>
              <a:pathLst>
                <a:path extrusionOk="0" h="22625" w="2857">
                  <a:moveTo>
                    <a:pt x="1559" y="1"/>
                  </a:moveTo>
                  <a:cubicBezTo>
                    <a:pt x="982" y="175"/>
                    <a:pt x="458" y="371"/>
                    <a:pt x="1" y="589"/>
                  </a:cubicBezTo>
                  <a:lnTo>
                    <a:pt x="1254" y="22625"/>
                  </a:lnTo>
                  <a:lnTo>
                    <a:pt x="2856" y="22625"/>
                  </a:lnTo>
                  <a:lnTo>
                    <a:pt x="1559"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8703766" y="4287906"/>
              <a:ext cx="113281" cy="977894"/>
            </a:xfrm>
            <a:custGeom>
              <a:rect b="b" l="l" r="r" t="t"/>
              <a:pathLst>
                <a:path extrusionOk="0" h="26821" w="3107">
                  <a:moveTo>
                    <a:pt x="1123" y="1"/>
                  </a:moveTo>
                  <a:lnTo>
                    <a:pt x="1" y="26821"/>
                  </a:lnTo>
                  <a:lnTo>
                    <a:pt x="578" y="26821"/>
                  </a:lnTo>
                  <a:lnTo>
                    <a:pt x="2017" y="26330"/>
                  </a:lnTo>
                  <a:lnTo>
                    <a:pt x="3107" y="655"/>
                  </a:lnTo>
                  <a:cubicBezTo>
                    <a:pt x="2486" y="415"/>
                    <a:pt x="1810" y="186"/>
                    <a:pt x="1123"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8210290" y="4471077"/>
              <a:ext cx="732336" cy="133845"/>
            </a:xfrm>
            <a:custGeom>
              <a:rect b="b" l="l" r="r" t="t"/>
              <a:pathLst>
                <a:path extrusionOk="0" h="3671" w="20086">
                  <a:moveTo>
                    <a:pt x="44" y="1"/>
                  </a:moveTo>
                  <a:lnTo>
                    <a:pt x="0" y="938"/>
                  </a:lnTo>
                  <a:cubicBezTo>
                    <a:pt x="1330" y="1766"/>
                    <a:pt x="3891" y="2921"/>
                    <a:pt x="8294" y="3434"/>
                  </a:cubicBezTo>
                  <a:cubicBezTo>
                    <a:pt x="9746" y="3600"/>
                    <a:pt x="11051" y="3670"/>
                    <a:pt x="12220" y="3670"/>
                  </a:cubicBezTo>
                  <a:cubicBezTo>
                    <a:pt x="16411" y="3670"/>
                    <a:pt x="18854" y="2765"/>
                    <a:pt x="20064" y="2126"/>
                  </a:cubicBezTo>
                  <a:cubicBezTo>
                    <a:pt x="20075" y="1624"/>
                    <a:pt x="20086" y="1134"/>
                    <a:pt x="20086" y="665"/>
                  </a:cubicBezTo>
                  <a:lnTo>
                    <a:pt x="19802" y="415"/>
                  </a:lnTo>
                  <a:cubicBezTo>
                    <a:pt x="17260" y="1615"/>
                    <a:pt x="14531" y="2028"/>
                    <a:pt x="11979" y="2028"/>
                  </a:cubicBezTo>
                  <a:cubicBezTo>
                    <a:pt x="6327" y="2028"/>
                    <a:pt x="1537" y="1"/>
                    <a:pt x="1537"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8249228" y="4351090"/>
              <a:ext cx="689823" cy="122105"/>
            </a:xfrm>
            <a:custGeom>
              <a:rect b="b" l="l" r="r" t="t"/>
              <a:pathLst>
                <a:path extrusionOk="0" h="3349" w="18920">
                  <a:moveTo>
                    <a:pt x="1297" y="0"/>
                  </a:moveTo>
                  <a:cubicBezTo>
                    <a:pt x="741" y="393"/>
                    <a:pt x="327" y="807"/>
                    <a:pt x="0" y="1199"/>
                  </a:cubicBezTo>
                  <a:cubicBezTo>
                    <a:pt x="1482" y="1919"/>
                    <a:pt x="3793" y="2714"/>
                    <a:pt x="7226" y="3106"/>
                  </a:cubicBezTo>
                  <a:cubicBezTo>
                    <a:pt x="8688" y="3277"/>
                    <a:pt x="10001" y="3349"/>
                    <a:pt x="11177" y="3349"/>
                  </a:cubicBezTo>
                  <a:cubicBezTo>
                    <a:pt x="15268" y="3349"/>
                    <a:pt x="17692" y="2477"/>
                    <a:pt x="18920" y="1842"/>
                  </a:cubicBezTo>
                  <a:cubicBezTo>
                    <a:pt x="18854" y="1232"/>
                    <a:pt x="18745" y="785"/>
                    <a:pt x="18582" y="611"/>
                  </a:cubicBezTo>
                  <a:cubicBezTo>
                    <a:pt x="18494" y="524"/>
                    <a:pt x="18375" y="415"/>
                    <a:pt x="18244" y="316"/>
                  </a:cubicBezTo>
                  <a:cubicBezTo>
                    <a:pt x="15838" y="1345"/>
                    <a:pt x="13291" y="1706"/>
                    <a:pt x="10900" y="1706"/>
                  </a:cubicBezTo>
                  <a:cubicBezTo>
                    <a:pt x="6651" y="1706"/>
                    <a:pt x="2894" y="565"/>
                    <a:pt x="1297"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8204310" y="4602987"/>
              <a:ext cx="734341" cy="133589"/>
            </a:xfrm>
            <a:custGeom>
              <a:rect b="b" l="l" r="r" t="t"/>
              <a:pathLst>
                <a:path extrusionOk="0" h="3664" w="20141">
                  <a:moveTo>
                    <a:pt x="44" y="1"/>
                  </a:moveTo>
                  <a:lnTo>
                    <a:pt x="1" y="829"/>
                  </a:lnTo>
                  <a:cubicBezTo>
                    <a:pt x="1276" y="1657"/>
                    <a:pt x="3859" y="2889"/>
                    <a:pt x="8458" y="3423"/>
                  </a:cubicBezTo>
                  <a:cubicBezTo>
                    <a:pt x="9919" y="3592"/>
                    <a:pt x="11232" y="3663"/>
                    <a:pt x="12408" y="3663"/>
                  </a:cubicBezTo>
                  <a:cubicBezTo>
                    <a:pt x="16387" y="3663"/>
                    <a:pt x="18792" y="2844"/>
                    <a:pt x="20053" y="2213"/>
                  </a:cubicBezTo>
                  <a:cubicBezTo>
                    <a:pt x="20086" y="1690"/>
                    <a:pt x="20119" y="1134"/>
                    <a:pt x="20141" y="568"/>
                  </a:cubicBezTo>
                  <a:lnTo>
                    <a:pt x="19966" y="404"/>
                  </a:lnTo>
                  <a:cubicBezTo>
                    <a:pt x="17419" y="1606"/>
                    <a:pt x="14686" y="2020"/>
                    <a:pt x="12130" y="2020"/>
                  </a:cubicBezTo>
                  <a:cubicBezTo>
                    <a:pt x="6483" y="2020"/>
                    <a:pt x="1701" y="1"/>
                    <a:pt x="1701"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8514871" y="4155595"/>
              <a:ext cx="199290" cy="217812"/>
            </a:xfrm>
            <a:custGeom>
              <a:rect b="b" l="l" r="r" t="t"/>
              <a:pathLst>
                <a:path extrusionOk="0" h="5974" w="5466">
                  <a:moveTo>
                    <a:pt x="670" y="1"/>
                  </a:moveTo>
                  <a:cubicBezTo>
                    <a:pt x="670" y="1"/>
                    <a:pt x="833" y="2235"/>
                    <a:pt x="626" y="3107"/>
                  </a:cubicBezTo>
                  <a:cubicBezTo>
                    <a:pt x="441" y="3913"/>
                    <a:pt x="234" y="4066"/>
                    <a:pt x="114" y="4458"/>
                  </a:cubicBezTo>
                  <a:cubicBezTo>
                    <a:pt x="1" y="4840"/>
                    <a:pt x="1098" y="5973"/>
                    <a:pt x="2306" y="5973"/>
                  </a:cubicBezTo>
                  <a:cubicBezTo>
                    <a:pt x="2374" y="5973"/>
                    <a:pt x="2443" y="5969"/>
                    <a:pt x="2512" y="5962"/>
                  </a:cubicBezTo>
                  <a:cubicBezTo>
                    <a:pt x="3787" y="5820"/>
                    <a:pt x="5465" y="4164"/>
                    <a:pt x="4779" y="3804"/>
                  </a:cubicBezTo>
                  <a:cubicBezTo>
                    <a:pt x="4103" y="3455"/>
                    <a:pt x="4441" y="1"/>
                    <a:pt x="4441"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8539262" y="4155595"/>
              <a:ext cx="137527" cy="113099"/>
            </a:xfrm>
            <a:custGeom>
              <a:rect b="b" l="l" r="r" t="t"/>
              <a:pathLst>
                <a:path extrusionOk="0" h="3102" w="3772">
                  <a:moveTo>
                    <a:pt x="1" y="1"/>
                  </a:moveTo>
                  <a:cubicBezTo>
                    <a:pt x="1" y="1"/>
                    <a:pt x="88" y="1254"/>
                    <a:pt x="55" y="2256"/>
                  </a:cubicBezTo>
                  <a:cubicBezTo>
                    <a:pt x="666" y="2692"/>
                    <a:pt x="1352" y="3041"/>
                    <a:pt x="1886" y="3096"/>
                  </a:cubicBezTo>
                  <a:cubicBezTo>
                    <a:pt x="1919" y="3100"/>
                    <a:pt x="1953" y="3102"/>
                    <a:pt x="1987" y="3102"/>
                  </a:cubicBezTo>
                  <a:cubicBezTo>
                    <a:pt x="2514" y="3102"/>
                    <a:pt x="3153" y="2638"/>
                    <a:pt x="3695" y="2137"/>
                  </a:cubicBezTo>
                  <a:cubicBezTo>
                    <a:pt x="3663" y="1112"/>
                    <a:pt x="3772" y="1"/>
                    <a:pt x="3772"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8444322" y="3846857"/>
              <a:ext cx="314322" cy="369376"/>
            </a:xfrm>
            <a:custGeom>
              <a:rect b="b" l="l" r="r" t="t"/>
              <a:pathLst>
                <a:path extrusionOk="0" h="10131" w="8621">
                  <a:moveTo>
                    <a:pt x="0" y="1"/>
                  </a:moveTo>
                  <a:cubicBezTo>
                    <a:pt x="0" y="1"/>
                    <a:pt x="785" y="7074"/>
                    <a:pt x="1308" y="7935"/>
                  </a:cubicBezTo>
                  <a:cubicBezTo>
                    <a:pt x="1820" y="8806"/>
                    <a:pt x="3455" y="10016"/>
                    <a:pt x="4490" y="10125"/>
                  </a:cubicBezTo>
                  <a:cubicBezTo>
                    <a:pt x="4523" y="10129"/>
                    <a:pt x="4556" y="10131"/>
                    <a:pt x="4589" y="10131"/>
                  </a:cubicBezTo>
                  <a:cubicBezTo>
                    <a:pt x="5622" y="10131"/>
                    <a:pt x="7083" y="8388"/>
                    <a:pt x="7400" y="7935"/>
                  </a:cubicBezTo>
                  <a:cubicBezTo>
                    <a:pt x="8076" y="6954"/>
                    <a:pt x="8621" y="1"/>
                    <a:pt x="8621"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8370820" y="3657524"/>
              <a:ext cx="444666" cy="372548"/>
            </a:xfrm>
            <a:custGeom>
              <a:rect b="b" l="l" r="r" t="t"/>
              <a:pathLst>
                <a:path extrusionOk="0" h="10218" w="12196">
                  <a:moveTo>
                    <a:pt x="7930" y="0"/>
                  </a:moveTo>
                  <a:cubicBezTo>
                    <a:pt x="7667" y="0"/>
                    <a:pt x="7443" y="60"/>
                    <a:pt x="7324" y="202"/>
                  </a:cubicBezTo>
                  <a:cubicBezTo>
                    <a:pt x="7147" y="412"/>
                    <a:pt x="6787" y="495"/>
                    <a:pt x="6366" y="495"/>
                  </a:cubicBezTo>
                  <a:cubicBezTo>
                    <a:pt x="5824" y="495"/>
                    <a:pt x="5181" y="358"/>
                    <a:pt x="4697" y="181"/>
                  </a:cubicBezTo>
                  <a:cubicBezTo>
                    <a:pt x="4553" y="126"/>
                    <a:pt x="4388" y="101"/>
                    <a:pt x="4215" y="101"/>
                  </a:cubicBezTo>
                  <a:cubicBezTo>
                    <a:pt x="3354" y="101"/>
                    <a:pt x="2274" y="719"/>
                    <a:pt x="2365" y="1390"/>
                  </a:cubicBezTo>
                  <a:cubicBezTo>
                    <a:pt x="2474" y="2186"/>
                    <a:pt x="1777" y="2393"/>
                    <a:pt x="883" y="2774"/>
                  </a:cubicBezTo>
                  <a:cubicBezTo>
                    <a:pt x="0" y="3167"/>
                    <a:pt x="447" y="4987"/>
                    <a:pt x="676" y="5194"/>
                  </a:cubicBezTo>
                  <a:cubicBezTo>
                    <a:pt x="905" y="5390"/>
                    <a:pt x="1090" y="6403"/>
                    <a:pt x="610" y="6861"/>
                  </a:cubicBezTo>
                  <a:cubicBezTo>
                    <a:pt x="131" y="7308"/>
                    <a:pt x="654" y="7995"/>
                    <a:pt x="883" y="8441"/>
                  </a:cubicBezTo>
                  <a:cubicBezTo>
                    <a:pt x="1123" y="8888"/>
                    <a:pt x="926" y="9063"/>
                    <a:pt x="1046" y="9597"/>
                  </a:cubicBezTo>
                  <a:cubicBezTo>
                    <a:pt x="1155" y="10141"/>
                    <a:pt x="2681" y="10218"/>
                    <a:pt x="2681" y="10218"/>
                  </a:cubicBezTo>
                  <a:lnTo>
                    <a:pt x="2801" y="7646"/>
                  </a:lnTo>
                  <a:cubicBezTo>
                    <a:pt x="2801" y="7646"/>
                    <a:pt x="2845" y="7428"/>
                    <a:pt x="3030" y="7352"/>
                  </a:cubicBezTo>
                  <a:cubicBezTo>
                    <a:pt x="3200" y="7281"/>
                    <a:pt x="3232" y="6472"/>
                    <a:pt x="3449" y="6472"/>
                  </a:cubicBezTo>
                  <a:cubicBezTo>
                    <a:pt x="3468" y="6472"/>
                    <a:pt x="3488" y="6478"/>
                    <a:pt x="3509" y="6491"/>
                  </a:cubicBezTo>
                  <a:cubicBezTo>
                    <a:pt x="3578" y="6532"/>
                    <a:pt x="3652" y="6551"/>
                    <a:pt x="3731" y="6551"/>
                  </a:cubicBezTo>
                  <a:cubicBezTo>
                    <a:pt x="3964" y="6551"/>
                    <a:pt x="4235" y="6384"/>
                    <a:pt x="4512" y="6131"/>
                  </a:cubicBezTo>
                  <a:cubicBezTo>
                    <a:pt x="4639" y="6008"/>
                    <a:pt x="4786" y="5957"/>
                    <a:pt x="4932" y="5957"/>
                  </a:cubicBezTo>
                  <a:cubicBezTo>
                    <a:pt x="5201" y="5957"/>
                    <a:pt x="5468" y="6130"/>
                    <a:pt x="5602" y="6349"/>
                  </a:cubicBezTo>
                  <a:cubicBezTo>
                    <a:pt x="5742" y="6599"/>
                    <a:pt x="6399" y="6748"/>
                    <a:pt x="7017" y="6748"/>
                  </a:cubicBezTo>
                  <a:cubicBezTo>
                    <a:pt x="7260" y="6748"/>
                    <a:pt x="7497" y="6725"/>
                    <a:pt x="7694" y="6676"/>
                  </a:cubicBezTo>
                  <a:cubicBezTo>
                    <a:pt x="8064" y="6579"/>
                    <a:pt x="8466" y="6509"/>
                    <a:pt x="8772" y="6509"/>
                  </a:cubicBezTo>
                  <a:cubicBezTo>
                    <a:pt x="9053" y="6509"/>
                    <a:pt x="9254" y="6568"/>
                    <a:pt x="9274" y="6719"/>
                  </a:cubicBezTo>
                  <a:cubicBezTo>
                    <a:pt x="9318" y="7036"/>
                    <a:pt x="9754" y="7537"/>
                    <a:pt x="9939" y="7537"/>
                  </a:cubicBezTo>
                  <a:cubicBezTo>
                    <a:pt x="10114" y="7537"/>
                    <a:pt x="10005" y="9978"/>
                    <a:pt x="10005" y="9978"/>
                  </a:cubicBezTo>
                  <a:cubicBezTo>
                    <a:pt x="10005" y="9978"/>
                    <a:pt x="10909" y="9640"/>
                    <a:pt x="10866" y="9182"/>
                  </a:cubicBezTo>
                  <a:cubicBezTo>
                    <a:pt x="10822" y="8725"/>
                    <a:pt x="11367" y="7864"/>
                    <a:pt x="11519" y="7646"/>
                  </a:cubicBezTo>
                  <a:cubicBezTo>
                    <a:pt x="11672" y="7428"/>
                    <a:pt x="12032" y="6556"/>
                    <a:pt x="11781" y="6218"/>
                  </a:cubicBezTo>
                  <a:cubicBezTo>
                    <a:pt x="11530" y="5880"/>
                    <a:pt x="11509" y="5739"/>
                    <a:pt x="11846" y="4573"/>
                  </a:cubicBezTo>
                  <a:cubicBezTo>
                    <a:pt x="12195" y="3417"/>
                    <a:pt x="11509" y="1957"/>
                    <a:pt x="10571" y="1957"/>
                  </a:cubicBezTo>
                  <a:cubicBezTo>
                    <a:pt x="9634" y="1957"/>
                    <a:pt x="9939" y="1227"/>
                    <a:pt x="9623" y="704"/>
                  </a:cubicBezTo>
                  <a:cubicBezTo>
                    <a:pt x="9401" y="336"/>
                    <a:pt x="8554" y="0"/>
                    <a:pt x="7930" y="0"/>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8721668" y="3978475"/>
              <a:ext cx="83858" cy="92937"/>
            </a:xfrm>
            <a:custGeom>
              <a:rect b="b" l="l" r="r" t="t"/>
              <a:pathLst>
                <a:path extrusionOk="0" h="2549" w="2300">
                  <a:moveTo>
                    <a:pt x="1146" y="0"/>
                  </a:moveTo>
                  <a:cubicBezTo>
                    <a:pt x="584" y="0"/>
                    <a:pt x="425" y="532"/>
                    <a:pt x="425" y="532"/>
                  </a:cubicBezTo>
                  <a:lnTo>
                    <a:pt x="0" y="2548"/>
                  </a:lnTo>
                  <a:cubicBezTo>
                    <a:pt x="1973" y="2396"/>
                    <a:pt x="2300" y="292"/>
                    <a:pt x="1471" y="53"/>
                  </a:cubicBezTo>
                  <a:cubicBezTo>
                    <a:pt x="1350" y="16"/>
                    <a:pt x="1242" y="0"/>
                    <a:pt x="1146"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8407352" y="3984491"/>
              <a:ext cx="86665" cy="83384"/>
            </a:xfrm>
            <a:custGeom>
              <a:rect b="b" l="l" r="r" t="t"/>
              <a:pathLst>
                <a:path extrusionOk="0" h="2287" w="2377">
                  <a:moveTo>
                    <a:pt x="840" y="1"/>
                  </a:moveTo>
                  <a:cubicBezTo>
                    <a:pt x="766" y="1"/>
                    <a:pt x="693" y="10"/>
                    <a:pt x="622" y="29"/>
                  </a:cubicBezTo>
                  <a:cubicBezTo>
                    <a:pt x="1" y="204"/>
                    <a:pt x="480" y="2165"/>
                    <a:pt x="1330" y="2263"/>
                  </a:cubicBezTo>
                  <a:cubicBezTo>
                    <a:pt x="1469" y="2279"/>
                    <a:pt x="1591" y="2286"/>
                    <a:pt x="1697" y="2286"/>
                  </a:cubicBezTo>
                  <a:cubicBezTo>
                    <a:pt x="2239" y="2286"/>
                    <a:pt x="2377" y="2111"/>
                    <a:pt x="2377" y="2111"/>
                  </a:cubicBezTo>
                  <a:lnTo>
                    <a:pt x="2028" y="541"/>
                  </a:lnTo>
                  <a:cubicBezTo>
                    <a:pt x="2028" y="541"/>
                    <a:pt x="1419" y="1"/>
                    <a:pt x="840"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8574846" y="4123219"/>
              <a:ext cx="63003" cy="14949"/>
            </a:xfrm>
            <a:custGeom>
              <a:rect b="b" l="l" r="r" t="t"/>
              <a:pathLst>
                <a:path extrusionOk="0" h="410" w="1728">
                  <a:moveTo>
                    <a:pt x="1704" y="0"/>
                  </a:moveTo>
                  <a:cubicBezTo>
                    <a:pt x="1627" y="0"/>
                    <a:pt x="1361" y="159"/>
                    <a:pt x="954" y="224"/>
                  </a:cubicBezTo>
                  <a:cubicBezTo>
                    <a:pt x="839" y="244"/>
                    <a:pt x="736" y="252"/>
                    <a:pt x="648" y="252"/>
                  </a:cubicBezTo>
                  <a:cubicBezTo>
                    <a:pt x="359" y="252"/>
                    <a:pt x="213" y="169"/>
                    <a:pt x="213" y="169"/>
                  </a:cubicBezTo>
                  <a:cubicBezTo>
                    <a:pt x="159" y="146"/>
                    <a:pt x="58" y="81"/>
                    <a:pt x="21" y="81"/>
                  </a:cubicBezTo>
                  <a:cubicBezTo>
                    <a:pt x="5" y="81"/>
                    <a:pt x="0" y="93"/>
                    <a:pt x="17" y="126"/>
                  </a:cubicBezTo>
                  <a:cubicBezTo>
                    <a:pt x="55" y="221"/>
                    <a:pt x="388" y="410"/>
                    <a:pt x="786" y="410"/>
                  </a:cubicBezTo>
                  <a:cubicBezTo>
                    <a:pt x="841" y="410"/>
                    <a:pt x="897" y="406"/>
                    <a:pt x="954" y="398"/>
                  </a:cubicBezTo>
                  <a:cubicBezTo>
                    <a:pt x="1423" y="344"/>
                    <a:pt x="1728" y="82"/>
                    <a:pt x="1728" y="17"/>
                  </a:cubicBezTo>
                  <a:cubicBezTo>
                    <a:pt x="1726" y="5"/>
                    <a:pt x="1718" y="0"/>
                    <a:pt x="1704"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8542069" y="4012164"/>
              <a:ext cx="22277" cy="27855"/>
            </a:xfrm>
            <a:custGeom>
              <a:rect b="b" l="l" r="r" t="t"/>
              <a:pathLst>
                <a:path extrusionOk="0" h="764" w="611">
                  <a:moveTo>
                    <a:pt x="305" y="0"/>
                  </a:moveTo>
                  <a:cubicBezTo>
                    <a:pt x="142" y="0"/>
                    <a:pt x="0" y="175"/>
                    <a:pt x="0" y="382"/>
                  </a:cubicBezTo>
                  <a:cubicBezTo>
                    <a:pt x="0" y="589"/>
                    <a:pt x="142" y="763"/>
                    <a:pt x="305" y="763"/>
                  </a:cubicBezTo>
                  <a:cubicBezTo>
                    <a:pt x="480" y="763"/>
                    <a:pt x="611" y="589"/>
                    <a:pt x="611" y="382"/>
                  </a:cubicBezTo>
                  <a:cubicBezTo>
                    <a:pt x="611" y="175"/>
                    <a:pt x="480" y="0"/>
                    <a:pt x="305"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8651338" y="4007388"/>
              <a:ext cx="22277" cy="27855"/>
            </a:xfrm>
            <a:custGeom>
              <a:rect b="b" l="l" r="r" t="t"/>
              <a:pathLst>
                <a:path extrusionOk="0" h="764" w="611">
                  <a:moveTo>
                    <a:pt x="305" y="1"/>
                  </a:moveTo>
                  <a:cubicBezTo>
                    <a:pt x="142" y="1"/>
                    <a:pt x="0" y="175"/>
                    <a:pt x="0" y="382"/>
                  </a:cubicBezTo>
                  <a:cubicBezTo>
                    <a:pt x="0" y="600"/>
                    <a:pt x="142" y="763"/>
                    <a:pt x="305" y="763"/>
                  </a:cubicBezTo>
                  <a:cubicBezTo>
                    <a:pt x="480" y="763"/>
                    <a:pt x="611" y="600"/>
                    <a:pt x="611" y="382"/>
                  </a:cubicBezTo>
                  <a:cubicBezTo>
                    <a:pt x="611" y="175"/>
                    <a:pt x="480" y="1"/>
                    <a:pt x="30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8499594" y="3975121"/>
              <a:ext cx="87796" cy="25267"/>
            </a:xfrm>
            <a:custGeom>
              <a:rect b="b" l="l" r="r" t="t"/>
              <a:pathLst>
                <a:path extrusionOk="0" h="693" w="2408">
                  <a:moveTo>
                    <a:pt x="1304" y="1"/>
                  </a:moveTo>
                  <a:cubicBezTo>
                    <a:pt x="1171" y="1"/>
                    <a:pt x="1047" y="15"/>
                    <a:pt x="936" y="46"/>
                  </a:cubicBezTo>
                  <a:cubicBezTo>
                    <a:pt x="488" y="151"/>
                    <a:pt x="1" y="693"/>
                    <a:pt x="225" y="693"/>
                  </a:cubicBezTo>
                  <a:cubicBezTo>
                    <a:pt x="235" y="693"/>
                    <a:pt x="247" y="692"/>
                    <a:pt x="261" y="689"/>
                  </a:cubicBezTo>
                  <a:cubicBezTo>
                    <a:pt x="500" y="657"/>
                    <a:pt x="511" y="341"/>
                    <a:pt x="1133" y="253"/>
                  </a:cubicBezTo>
                  <a:cubicBezTo>
                    <a:pt x="1173" y="249"/>
                    <a:pt x="1214" y="246"/>
                    <a:pt x="1253" y="246"/>
                  </a:cubicBezTo>
                  <a:cubicBezTo>
                    <a:pt x="1716" y="246"/>
                    <a:pt x="2074" y="553"/>
                    <a:pt x="2234" y="553"/>
                  </a:cubicBezTo>
                  <a:cubicBezTo>
                    <a:pt x="2246" y="553"/>
                    <a:pt x="2256" y="551"/>
                    <a:pt x="2266" y="548"/>
                  </a:cubicBezTo>
                  <a:cubicBezTo>
                    <a:pt x="2408" y="504"/>
                    <a:pt x="2288" y="188"/>
                    <a:pt x="1928" y="90"/>
                  </a:cubicBezTo>
                  <a:cubicBezTo>
                    <a:pt x="1708" y="32"/>
                    <a:pt x="1497" y="1"/>
                    <a:pt x="1304"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8631067" y="3975121"/>
              <a:ext cx="88197" cy="25267"/>
            </a:xfrm>
            <a:custGeom>
              <a:rect b="b" l="l" r="r" t="t"/>
              <a:pathLst>
                <a:path extrusionOk="0" h="693" w="2419">
                  <a:moveTo>
                    <a:pt x="1115" y="1"/>
                  </a:moveTo>
                  <a:cubicBezTo>
                    <a:pt x="922" y="1"/>
                    <a:pt x="710" y="32"/>
                    <a:pt x="491" y="90"/>
                  </a:cubicBezTo>
                  <a:cubicBezTo>
                    <a:pt x="131" y="188"/>
                    <a:pt x="0" y="504"/>
                    <a:pt x="153" y="548"/>
                  </a:cubicBezTo>
                  <a:cubicBezTo>
                    <a:pt x="162" y="551"/>
                    <a:pt x="173" y="553"/>
                    <a:pt x="184" y="553"/>
                  </a:cubicBezTo>
                  <a:cubicBezTo>
                    <a:pt x="345" y="553"/>
                    <a:pt x="703" y="246"/>
                    <a:pt x="1166" y="246"/>
                  </a:cubicBezTo>
                  <a:cubicBezTo>
                    <a:pt x="1205" y="246"/>
                    <a:pt x="1246" y="249"/>
                    <a:pt x="1286" y="253"/>
                  </a:cubicBezTo>
                  <a:cubicBezTo>
                    <a:pt x="1908" y="341"/>
                    <a:pt x="1918" y="657"/>
                    <a:pt x="2158" y="689"/>
                  </a:cubicBezTo>
                  <a:cubicBezTo>
                    <a:pt x="2172" y="692"/>
                    <a:pt x="2184" y="693"/>
                    <a:pt x="2194" y="693"/>
                  </a:cubicBezTo>
                  <a:cubicBezTo>
                    <a:pt x="2418" y="693"/>
                    <a:pt x="1931" y="151"/>
                    <a:pt x="1483" y="46"/>
                  </a:cubicBezTo>
                  <a:cubicBezTo>
                    <a:pt x="1372" y="15"/>
                    <a:pt x="1248" y="1"/>
                    <a:pt x="111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7819300" y="4907349"/>
              <a:ext cx="803068" cy="371163"/>
            </a:xfrm>
            <a:custGeom>
              <a:rect b="b" l="l" r="r" t="t"/>
              <a:pathLst>
                <a:path extrusionOk="0" h="10180" w="22026">
                  <a:moveTo>
                    <a:pt x="8207" y="1"/>
                  </a:moveTo>
                  <a:lnTo>
                    <a:pt x="1635" y="4415"/>
                  </a:lnTo>
                  <a:lnTo>
                    <a:pt x="197" y="7215"/>
                  </a:lnTo>
                  <a:lnTo>
                    <a:pt x="0" y="10180"/>
                  </a:lnTo>
                  <a:lnTo>
                    <a:pt x="22026" y="10180"/>
                  </a:lnTo>
                  <a:cubicBezTo>
                    <a:pt x="21655" y="7281"/>
                    <a:pt x="21241" y="4622"/>
                    <a:pt x="20958" y="4055"/>
                  </a:cubicBezTo>
                  <a:cubicBezTo>
                    <a:pt x="20282" y="2704"/>
                    <a:pt x="14124" y="284"/>
                    <a:pt x="14124" y="284"/>
                  </a:cubicBezTo>
                  <a:lnTo>
                    <a:pt x="8207" y="1"/>
                  </a:ln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8083521" y="4907349"/>
              <a:ext cx="315124" cy="112370"/>
            </a:xfrm>
            <a:custGeom>
              <a:rect b="b" l="l" r="r" t="t"/>
              <a:pathLst>
                <a:path extrusionOk="0" h="3082" w="8643">
                  <a:moveTo>
                    <a:pt x="960" y="1"/>
                  </a:moveTo>
                  <a:lnTo>
                    <a:pt x="23" y="633"/>
                  </a:lnTo>
                  <a:cubicBezTo>
                    <a:pt x="1" y="1145"/>
                    <a:pt x="164" y="2311"/>
                    <a:pt x="1766" y="2758"/>
                  </a:cubicBezTo>
                  <a:cubicBezTo>
                    <a:pt x="2555" y="2980"/>
                    <a:pt x="3357" y="3081"/>
                    <a:pt x="4117" y="3081"/>
                  </a:cubicBezTo>
                  <a:cubicBezTo>
                    <a:pt x="5371" y="3081"/>
                    <a:pt x="6511" y="2805"/>
                    <a:pt x="7292" y="2344"/>
                  </a:cubicBezTo>
                  <a:cubicBezTo>
                    <a:pt x="8044" y="1897"/>
                    <a:pt x="8436" y="1374"/>
                    <a:pt x="8643" y="1025"/>
                  </a:cubicBezTo>
                  <a:cubicBezTo>
                    <a:pt x="7629" y="578"/>
                    <a:pt x="6877" y="284"/>
                    <a:pt x="6877" y="284"/>
                  </a:cubicBezTo>
                  <a:lnTo>
                    <a:pt x="960"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8108568" y="4778210"/>
              <a:ext cx="248767" cy="218796"/>
            </a:xfrm>
            <a:custGeom>
              <a:rect b="b" l="l" r="r" t="t"/>
              <a:pathLst>
                <a:path extrusionOk="0" h="6001" w="6823">
                  <a:moveTo>
                    <a:pt x="861" y="1"/>
                  </a:moveTo>
                  <a:lnTo>
                    <a:pt x="0" y="4306"/>
                  </a:lnTo>
                  <a:cubicBezTo>
                    <a:pt x="0" y="4306"/>
                    <a:pt x="1079" y="5744"/>
                    <a:pt x="2834" y="5984"/>
                  </a:cubicBezTo>
                  <a:cubicBezTo>
                    <a:pt x="2913" y="5995"/>
                    <a:pt x="2998" y="6001"/>
                    <a:pt x="3086" y="6001"/>
                  </a:cubicBezTo>
                  <a:cubicBezTo>
                    <a:pt x="4450" y="6001"/>
                    <a:pt x="6823" y="4741"/>
                    <a:pt x="6823" y="4556"/>
                  </a:cubicBezTo>
                  <a:cubicBezTo>
                    <a:pt x="6823" y="4349"/>
                    <a:pt x="5656" y="121"/>
                    <a:pt x="5656" y="121"/>
                  </a:cubicBezTo>
                  <a:lnTo>
                    <a:pt x="861" y="1"/>
                  </a:ln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8130407" y="4778210"/>
              <a:ext cx="194733" cy="95635"/>
            </a:xfrm>
            <a:custGeom>
              <a:rect b="b" l="l" r="r" t="t"/>
              <a:pathLst>
                <a:path extrusionOk="0" h="2623" w="5341">
                  <a:moveTo>
                    <a:pt x="262" y="1"/>
                  </a:moveTo>
                  <a:lnTo>
                    <a:pt x="1" y="1309"/>
                  </a:lnTo>
                  <a:cubicBezTo>
                    <a:pt x="679" y="2048"/>
                    <a:pt x="2072" y="2623"/>
                    <a:pt x="2951" y="2623"/>
                  </a:cubicBezTo>
                  <a:cubicBezTo>
                    <a:pt x="3005" y="2623"/>
                    <a:pt x="3057" y="2621"/>
                    <a:pt x="3107" y="2616"/>
                  </a:cubicBezTo>
                  <a:cubicBezTo>
                    <a:pt x="3761" y="2562"/>
                    <a:pt x="4687" y="1952"/>
                    <a:pt x="5341" y="1156"/>
                  </a:cubicBezTo>
                  <a:cubicBezTo>
                    <a:pt x="5177" y="557"/>
                    <a:pt x="5057" y="121"/>
                    <a:pt x="5057" y="121"/>
                  </a:cubicBezTo>
                  <a:lnTo>
                    <a:pt x="262" y="1"/>
                  </a:lnTo>
                  <a:close/>
                </a:path>
              </a:pathLst>
            </a:custGeom>
            <a:solidFill>
              <a:srgbClr val="E8C2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8076375" y="4429951"/>
              <a:ext cx="296857" cy="406565"/>
            </a:xfrm>
            <a:custGeom>
              <a:rect b="b" l="l" r="r" t="t"/>
              <a:pathLst>
                <a:path extrusionOk="0" h="11151" w="8142">
                  <a:moveTo>
                    <a:pt x="2673" y="0"/>
                  </a:moveTo>
                  <a:cubicBezTo>
                    <a:pt x="2446" y="0"/>
                    <a:pt x="2236" y="53"/>
                    <a:pt x="2049" y="170"/>
                  </a:cubicBezTo>
                  <a:cubicBezTo>
                    <a:pt x="197" y="1325"/>
                    <a:pt x="1" y="3886"/>
                    <a:pt x="1" y="3886"/>
                  </a:cubicBezTo>
                  <a:cubicBezTo>
                    <a:pt x="1" y="3886"/>
                    <a:pt x="742" y="8943"/>
                    <a:pt x="1428" y="9760"/>
                  </a:cubicBezTo>
                  <a:cubicBezTo>
                    <a:pt x="2077" y="10543"/>
                    <a:pt x="3534" y="11150"/>
                    <a:pt x="4437" y="11150"/>
                  </a:cubicBezTo>
                  <a:cubicBezTo>
                    <a:pt x="4490" y="11150"/>
                    <a:pt x="4540" y="11148"/>
                    <a:pt x="4589" y="11144"/>
                  </a:cubicBezTo>
                  <a:cubicBezTo>
                    <a:pt x="5471" y="11068"/>
                    <a:pt x="6856" y="9978"/>
                    <a:pt x="7400" y="8812"/>
                  </a:cubicBezTo>
                  <a:cubicBezTo>
                    <a:pt x="7945" y="7635"/>
                    <a:pt x="8142" y="4246"/>
                    <a:pt x="8142" y="4246"/>
                  </a:cubicBezTo>
                  <a:cubicBezTo>
                    <a:pt x="8142" y="4246"/>
                    <a:pt x="4717" y="0"/>
                    <a:pt x="2673"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8031092" y="4332750"/>
              <a:ext cx="454984" cy="337838"/>
            </a:xfrm>
            <a:custGeom>
              <a:rect b="b" l="l" r="r" t="t"/>
              <a:pathLst>
                <a:path extrusionOk="0" h="9266" w="12479">
                  <a:moveTo>
                    <a:pt x="4880" y="0"/>
                  </a:moveTo>
                  <a:cubicBezTo>
                    <a:pt x="4844" y="0"/>
                    <a:pt x="4808" y="1"/>
                    <a:pt x="4774" y="2"/>
                  </a:cubicBezTo>
                  <a:cubicBezTo>
                    <a:pt x="3455" y="46"/>
                    <a:pt x="1635" y="1659"/>
                    <a:pt x="1635" y="1659"/>
                  </a:cubicBezTo>
                  <a:cubicBezTo>
                    <a:pt x="1635" y="1659"/>
                    <a:pt x="610" y="2748"/>
                    <a:pt x="305" y="4536"/>
                  </a:cubicBezTo>
                  <a:cubicBezTo>
                    <a:pt x="0" y="6323"/>
                    <a:pt x="1613" y="8742"/>
                    <a:pt x="1613" y="8742"/>
                  </a:cubicBezTo>
                  <a:lnTo>
                    <a:pt x="1711" y="6944"/>
                  </a:lnTo>
                  <a:cubicBezTo>
                    <a:pt x="1711" y="6944"/>
                    <a:pt x="3651" y="4536"/>
                    <a:pt x="3902" y="3468"/>
                  </a:cubicBezTo>
                  <a:cubicBezTo>
                    <a:pt x="3902" y="3468"/>
                    <a:pt x="4893" y="5517"/>
                    <a:pt x="5929" y="5920"/>
                  </a:cubicBezTo>
                  <a:cubicBezTo>
                    <a:pt x="6100" y="5988"/>
                    <a:pt x="6248" y="6016"/>
                    <a:pt x="6375" y="6016"/>
                  </a:cubicBezTo>
                  <a:cubicBezTo>
                    <a:pt x="7024" y="6016"/>
                    <a:pt x="7138" y="5277"/>
                    <a:pt x="7138" y="5277"/>
                  </a:cubicBezTo>
                  <a:cubicBezTo>
                    <a:pt x="7138" y="5277"/>
                    <a:pt x="8130" y="6694"/>
                    <a:pt x="8577" y="6901"/>
                  </a:cubicBezTo>
                  <a:cubicBezTo>
                    <a:pt x="9013" y="7097"/>
                    <a:pt x="8926" y="7565"/>
                    <a:pt x="8926" y="7565"/>
                  </a:cubicBezTo>
                  <a:lnTo>
                    <a:pt x="9155" y="9266"/>
                  </a:lnTo>
                  <a:cubicBezTo>
                    <a:pt x="9155" y="9266"/>
                    <a:pt x="9634" y="8067"/>
                    <a:pt x="9983" y="7260"/>
                  </a:cubicBezTo>
                  <a:cubicBezTo>
                    <a:pt x="10277" y="5244"/>
                    <a:pt x="11160" y="4656"/>
                    <a:pt x="11541" y="4536"/>
                  </a:cubicBezTo>
                  <a:cubicBezTo>
                    <a:pt x="11934" y="4416"/>
                    <a:pt x="12479" y="3762"/>
                    <a:pt x="12064" y="2988"/>
                  </a:cubicBezTo>
                  <a:cubicBezTo>
                    <a:pt x="11661" y="2214"/>
                    <a:pt x="10615" y="2487"/>
                    <a:pt x="10550" y="2323"/>
                  </a:cubicBezTo>
                  <a:cubicBezTo>
                    <a:pt x="10495" y="2171"/>
                    <a:pt x="11291" y="1822"/>
                    <a:pt x="11203" y="1375"/>
                  </a:cubicBezTo>
                  <a:cubicBezTo>
                    <a:pt x="11118" y="997"/>
                    <a:pt x="10476" y="570"/>
                    <a:pt x="9731" y="570"/>
                  </a:cubicBezTo>
                  <a:cubicBezTo>
                    <a:pt x="9617" y="570"/>
                    <a:pt x="9501" y="580"/>
                    <a:pt x="9384" y="602"/>
                  </a:cubicBezTo>
                  <a:cubicBezTo>
                    <a:pt x="9302" y="617"/>
                    <a:pt x="9208" y="623"/>
                    <a:pt x="9102" y="623"/>
                  </a:cubicBezTo>
                  <a:cubicBezTo>
                    <a:pt x="8096" y="623"/>
                    <a:pt x="6092" y="0"/>
                    <a:pt x="488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8032150" y="4584830"/>
              <a:ext cx="66503" cy="109599"/>
            </a:xfrm>
            <a:custGeom>
              <a:rect b="b" l="l" r="r" t="t"/>
              <a:pathLst>
                <a:path extrusionOk="0" h="3006" w="1824">
                  <a:moveTo>
                    <a:pt x="1026" y="0"/>
                  </a:moveTo>
                  <a:cubicBezTo>
                    <a:pt x="494" y="0"/>
                    <a:pt x="1" y="1050"/>
                    <a:pt x="255" y="1774"/>
                  </a:cubicBezTo>
                  <a:cubicBezTo>
                    <a:pt x="549" y="2613"/>
                    <a:pt x="1824" y="3005"/>
                    <a:pt x="1824" y="3005"/>
                  </a:cubicBezTo>
                  <a:lnTo>
                    <a:pt x="1279" y="85"/>
                  </a:lnTo>
                  <a:cubicBezTo>
                    <a:pt x="1196" y="27"/>
                    <a:pt x="1110" y="0"/>
                    <a:pt x="1026"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8361669" y="4601492"/>
              <a:ext cx="59357" cy="95306"/>
            </a:xfrm>
            <a:custGeom>
              <a:rect b="b" l="l" r="r" t="t"/>
              <a:pathLst>
                <a:path extrusionOk="0" h="2614" w="1628">
                  <a:moveTo>
                    <a:pt x="827" y="1"/>
                  </a:moveTo>
                  <a:cubicBezTo>
                    <a:pt x="677" y="1"/>
                    <a:pt x="500" y="52"/>
                    <a:pt x="295" y="173"/>
                  </a:cubicBezTo>
                  <a:lnTo>
                    <a:pt x="0" y="2614"/>
                  </a:lnTo>
                  <a:cubicBezTo>
                    <a:pt x="0" y="2614"/>
                    <a:pt x="1014" y="1982"/>
                    <a:pt x="1352" y="1437"/>
                  </a:cubicBezTo>
                  <a:cubicBezTo>
                    <a:pt x="1627" y="1001"/>
                    <a:pt x="1490" y="1"/>
                    <a:pt x="827"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8136277" y="4639446"/>
              <a:ext cx="67670" cy="22022"/>
            </a:xfrm>
            <a:custGeom>
              <a:rect b="b" l="l" r="r" t="t"/>
              <a:pathLst>
                <a:path extrusionOk="0" h="604" w="1856">
                  <a:moveTo>
                    <a:pt x="1011" y="1"/>
                  </a:moveTo>
                  <a:cubicBezTo>
                    <a:pt x="428" y="1"/>
                    <a:pt x="25" y="505"/>
                    <a:pt x="25" y="505"/>
                  </a:cubicBezTo>
                  <a:cubicBezTo>
                    <a:pt x="1" y="576"/>
                    <a:pt x="18" y="603"/>
                    <a:pt x="65" y="603"/>
                  </a:cubicBezTo>
                  <a:cubicBezTo>
                    <a:pt x="224" y="603"/>
                    <a:pt x="724" y="273"/>
                    <a:pt x="995" y="265"/>
                  </a:cubicBezTo>
                  <a:cubicBezTo>
                    <a:pt x="1005" y="264"/>
                    <a:pt x="1014" y="264"/>
                    <a:pt x="1024" y="264"/>
                  </a:cubicBezTo>
                  <a:cubicBezTo>
                    <a:pt x="1346" y="264"/>
                    <a:pt x="1627" y="594"/>
                    <a:pt x="1734" y="594"/>
                  </a:cubicBezTo>
                  <a:cubicBezTo>
                    <a:pt x="1738" y="594"/>
                    <a:pt x="1743" y="593"/>
                    <a:pt x="1747" y="592"/>
                  </a:cubicBezTo>
                  <a:cubicBezTo>
                    <a:pt x="1856" y="559"/>
                    <a:pt x="1714" y="58"/>
                    <a:pt x="1082" y="3"/>
                  </a:cubicBezTo>
                  <a:cubicBezTo>
                    <a:pt x="1058" y="2"/>
                    <a:pt x="1035" y="1"/>
                    <a:pt x="101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8236103" y="4645353"/>
              <a:ext cx="33798" cy="83348"/>
            </a:xfrm>
            <a:custGeom>
              <a:rect b="b" l="l" r="r" t="t"/>
              <a:pathLst>
                <a:path extrusionOk="0" h="2286" w="927">
                  <a:moveTo>
                    <a:pt x="59" y="0"/>
                  </a:moveTo>
                  <a:cubicBezTo>
                    <a:pt x="39" y="0"/>
                    <a:pt x="19" y="31"/>
                    <a:pt x="1" y="103"/>
                  </a:cubicBezTo>
                  <a:cubicBezTo>
                    <a:pt x="1" y="103"/>
                    <a:pt x="164" y="1389"/>
                    <a:pt x="458" y="1585"/>
                  </a:cubicBezTo>
                  <a:cubicBezTo>
                    <a:pt x="764" y="1781"/>
                    <a:pt x="447" y="2097"/>
                    <a:pt x="186" y="2239"/>
                  </a:cubicBezTo>
                  <a:cubicBezTo>
                    <a:pt x="123" y="2272"/>
                    <a:pt x="119" y="2286"/>
                    <a:pt x="150" y="2286"/>
                  </a:cubicBezTo>
                  <a:cubicBezTo>
                    <a:pt x="256" y="2286"/>
                    <a:pt x="762" y="2128"/>
                    <a:pt x="829" y="1978"/>
                  </a:cubicBezTo>
                  <a:cubicBezTo>
                    <a:pt x="927" y="1792"/>
                    <a:pt x="589" y="1618"/>
                    <a:pt x="415" y="1127"/>
                  </a:cubicBezTo>
                  <a:cubicBezTo>
                    <a:pt x="271" y="713"/>
                    <a:pt x="156" y="0"/>
                    <a:pt x="59" y="0"/>
                  </a:cubicBezTo>
                  <a:close/>
                </a:path>
              </a:pathLst>
            </a:custGeom>
            <a:solidFill>
              <a:srgbClr val="D8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8112980" y="4584721"/>
              <a:ext cx="100921" cy="33324"/>
            </a:xfrm>
            <a:custGeom>
              <a:rect b="b" l="l" r="r" t="t"/>
              <a:pathLst>
                <a:path extrusionOk="0" h="914" w="2768">
                  <a:moveTo>
                    <a:pt x="1438" y="1"/>
                  </a:moveTo>
                  <a:cubicBezTo>
                    <a:pt x="675" y="1"/>
                    <a:pt x="32" y="829"/>
                    <a:pt x="32" y="829"/>
                  </a:cubicBezTo>
                  <a:cubicBezTo>
                    <a:pt x="1" y="889"/>
                    <a:pt x="11" y="914"/>
                    <a:pt x="54" y="914"/>
                  </a:cubicBezTo>
                  <a:cubicBezTo>
                    <a:pt x="218" y="914"/>
                    <a:pt x="864" y="545"/>
                    <a:pt x="1427" y="458"/>
                  </a:cubicBezTo>
                  <a:cubicBezTo>
                    <a:pt x="1491" y="448"/>
                    <a:pt x="1553" y="444"/>
                    <a:pt x="1613" y="444"/>
                  </a:cubicBezTo>
                  <a:cubicBezTo>
                    <a:pt x="2153" y="444"/>
                    <a:pt x="2532" y="802"/>
                    <a:pt x="2657" y="802"/>
                  </a:cubicBezTo>
                  <a:cubicBezTo>
                    <a:pt x="2672" y="802"/>
                    <a:pt x="2684" y="797"/>
                    <a:pt x="2691" y="785"/>
                  </a:cubicBezTo>
                  <a:cubicBezTo>
                    <a:pt x="2767" y="654"/>
                    <a:pt x="2201" y="1"/>
                    <a:pt x="14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8259145" y="4639446"/>
              <a:ext cx="67597" cy="22022"/>
            </a:xfrm>
            <a:custGeom>
              <a:rect b="b" l="l" r="r" t="t"/>
              <a:pathLst>
                <a:path extrusionOk="0" h="604" w="1854">
                  <a:moveTo>
                    <a:pt x="836" y="1"/>
                  </a:moveTo>
                  <a:cubicBezTo>
                    <a:pt x="812" y="1"/>
                    <a:pt x="788" y="2"/>
                    <a:pt x="764" y="3"/>
                  </a:cubicBezTo>
                  <a:cubicBezTo>
                    <a:pt x="142" y="58"/>
                    <a:pt x="1" y="559"/>
                    <a:pt x="99" y="592"/>
                  </a:cubicBezTo>
                  <a:cubicBezTo>
                    <a:pt x="103" y="593"/>
                    <a:pt x="108" y="594"/>
                    <a:pt x="113" y="594"/>
                  </a:cubicBezTo>
                  <a:cubicBezTo>
                    <a:pt x="229" y="594"/>
                    <a:pt x="500" y="264"/>
                    <a:pt x="822" y="264"/>
                  </a:cubicBezTo>
                  <a:cubicBezTo>
                    <a:pt x="831" y="264"/>
                    <a:pt x="841" y="264"/>
                    <a:pt x="851" y="265"/>
                  </a:cubicBezTo>
                  <a:cubicBezTo>
                    <a:pt x="1121" y="273"/>
                    <a:pt x="1621" y="603"/>
                    <a:pt x="1786" y="603"/>
                  </a:cubicBezTo>
                  <a:cubicBezTo>
                    <a:pt x="1834" y="603"/>
                    <a:pt x="1854" y="576"/>
                    <a:pt x="1832" y="505"/>
                  </a:cubicBezTo>
                  <a:cubicBezTo>
                    <a:pt x="1832" y="505"/>
                    <a:pt x="1429" y="1"/>
                    <a:pt x="83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8248827" y="4584721"/>
              <a:ext cx="100994" cy="33324"/>
            </a:xfrm>
            <a:custGeom>
              <a:rect b="b" l="l" r="r" t="t"/>
              <a:pathLst>
                <a:path extrusionOk="0" h="914" w="2770">
                  <a:moveTo>
                    <a:pt x="1341" y="1"/>
                  </a:moveTo>
                  <a:cubicBezTo>
                    <a:pt x="578" y="1"/>
                    <a:pt x="0" y="654"/>
                    <a:pt x="77" y="785"/>
                  </a:cubicBezTo>
                  <a:cubicBezTo>
                    <a:pt x="85" y="797"/>
                    <a:pt x="98" y="802"/>
                    <a:pt x="114" y="802"/>
                  </a:cubicBezTo>
                  <a:cubicBezTo>
                    <a:pt x="246" y="802"/>
                    <a:pt x="625" y="444"/>
                    <a:pt x="1158" y="444"/>
                  </a:cubicBezTo>
                  <a:cubicBezTo>
                    <a:pt x="1217" y="444"/>
                    <a:pt x="1278" y="448"/>
                    <a:pt x="1341" y="458"/>
                  </a:cubicBezTo>
                  <a:cubicBezTo>
                    <a:pt x="1904" y="545"/>
                    <a:pt x="2556" y="914"/>
                    <a:pt x="2718" y="914"/>
                  </a:cubicBezTo>
                  <a:cubicBezTo>
                    <a:pt x="2760" y="914"/>
                    <a:pt x="2769" y="889"/>
                    <a:pt x="2736" y="829"/>
                  </a:cubicBezTo>
                  <a:cubicBezTo>
                    <a:pt x="2736" y="829"/>
                    <a:pt x="2093" y="1"/>
                    <a:pt x="134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8200519" y="4757684"/>
              <a:ext cx="72191" cy="17100"/>
            </a:xfrm>
            <a:custGeom>
              <a:rect b="b" l="l" r="r" t="t"/>
              <a:pathLst>
                <a:path extrusionOk="0" h="469" w="1980">
                  <a:moveTo>
                    <a:pt x="1944" y="0"/>
                  </a:moveTo>
                  <a:cubicBezTo>
                    <a:pt x="1860" y="0"/>
                    <a:pt x="1567" y="185"/>
                    <a:pt x="1086" y="259"/>
                  </a:cubicBezTo>
                  <a:cubicBezTo>
                    <a:pt x="957" y="281"/>
                    <a:pt x="844" y="290"/>
                    <a:pt x="744" y="290"/>
                  </a:cubicBezTo>
                  <a:cubicBezTo>
                    <a:pt x="414" y="290"/>
                    <a:pt x="246" y="193"/>
                    <a:pt x="246" y="193"/>
                  </a:cubicBezTo>
                  <a:cubicBezTo>
                    <a:pt x="186" y="171"/>
                    <a:pt x="73" y="95"/>
                    <a:pt x="28" y="95"/>
                  </a:cubicBezTo>
                  <a:cubicBezTo>
                    <a:pt x="8" y="95"/>
                    <a:pt x="1" y="110"/>
                    <a:pt x="18" y="150"/>
                  </a:cubicBezTo>
                  <a:cubicBezTo>
                    <a:pt x="65" y="255"/>
                    <a:pt x="439" y="469"/>
                    <a:pt x="891" y="469"/>
                  </a:cubicBezTo>
                  <a:cubicBezTo>
                    <a:pt x="954" y="469"/>
                    <a:pt x="1020" y="464"/>
                    <a:pt x="1086" y="455"/>
                  </a:cubicBezTo>
                  <a:cubicBezTo>
                    <a:pt x="1620" y="390"/>
                    <a:pt x="1979" y="95"/>
                    <a:pt x="1968" y="19"/>
                  </a:cubicBezTo>
                  <a:cubicBezTo>
                    <a:pt x="1967" y="6"/>
                    <a:pt x="1959" y="0"/>
                    <a:pt x="1944"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7249113" y="4491312"/>
              <a:ext cx="571037" cy="713449"/>
            </a:xfrm>
            <a:custGeom>
              <a:rect b="b" l="l" r="r" t="t"/>
              <a:pathLst>
                <a:path extrusionOk="0" h="19568" w="15662">
                  <a:moveTo>
                    <a:pt x="7015" y="1"/>
                  </a:moveTo>
                  <a:cubicBezTo>
                    <a:pt x="2488" y="1"/>
                    <a:pt x="1842" y="4041"/>
                    <a:pt x="1842" y="5113"/>
                  </a:cubicBezTo>
                  <a:cubicBezTo>
                    <a:pt x="1842" y="5832"/>
                    <a:pt x="1897" y="9112"/>
                    <a:pt x="1494" y="10169"/>
                  </a:cubicBezTo>
                  <a:cubicBezTo>
                    <a:pt x="1079" y="11227"/>
                    <a:pt x="1" y="14932"/>
                    <a:pt x="1821" y="16872"/>
                  </a:cubicBezTo>
                  <a:cubicBezTo>
                    <a:pt x="3641" y="18801"/>
                    <a:pt x="6322" y="18921"/>
                    <a:pt x="8033" y="19422"/>
                  </a:cubicBezTo>
                  <a:cubicBezTo>
                    <a:pt x="8356" y="19519"/>
                    <a:pt x="8792" y="19567"/>
                    <a:pt x="9291" y="19567"/>
                  </a:cubicBezTo>
                  <a:cubicBezTo>
                    <a:pt x="11417" y="19567"/>
                    <a:pt x="14675" y="18693"/>
                    <a:pt x="15116" y="17024"/>
                  </a:cubicBezTo>
                  <a:cubicBezTo>
                    <a:pt x="15661" y="14975"/>
                    <a:pt x="13166" y="13243"/>
                    <a:pt x="12959" y="11946"/>
                  </a:cubicBezTo>
                  <a:cubicBezTo>
                    <a:pt x="12751" y="10660"/>
                    <a:pt x="13362" y="6628"/>
                    <a:pt x="13253" y="5200"/>
                  </a:cubicBezTo>
                  <a:cubicBezTo>
                    <a:pt x="13144" y="3838"/>
                    <a:pt x="13264" y="78"/>
                    <a:pt x="7106" y="1"/>
                  </a:cubicBezTo>
                  <a:cubicBezTo>
                    <a:pt x="7076" y="1"/>
                    <a:pt x="7045" y="1"/>
                    <a:pt x="7015"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7266978" y="4999992"/>
              <a:ext cx="565094" cy="278518"/>
            </a:xfrm>
            <a:custGeom>
              <a:rect b="b" l="l" r="r" t="t"/>
              <a:pathLst>
                <a:path extrusionOk="0" h="7639" w="15499">
                  <a:moveTo>
                    <a:pt x="6435" y="0"/>
                  </a:moveTo>
                  <a:cubicBezTo>
                    <a:pt x="3743" y="0"/>
                    <a:pt x="1587" y="943"/>
                    <a:pt x="1" y="2091"/>
                  </a:cubicBezTo>
                  <a:lnTo>
                    <a:pt x="1" y="7639"/>
                  </a:lnTo>
                  <a:lnTo>
                    <a:pt x="15498" y="7639"/>
                  </a:lnTo>
                  <a:cubicBezTo>
                    <a:pt x="15444" y="6843"/>
                    <a:pt x="15367" y="6255"/>
                    <a:pt x="15280" y="5982"/>
                  </a:cubicBezTo>
                  <a:cubicBezTo>
                    <a:pt x="14724" y="4228"/>
                    <a:pt x="13700" y="3051"/>
                    <a:pt x="12316" y="2146"/>
                  </a:cubicBezTo>
                  <a:cubicBezTo>
                    <a:pt x="10943" y="1231"/>
                    <a:pt x="7662" y="64"/>
                    <a:pt x="7662" y="64"/>
                  </a:cubicBezTo>
                  <a:cubicBezTo>
                    <a:pt x="7242" y="21"/>
                    <a:pt x="6832" y="0"/>
                    <a:pt x="6435"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7424227" y="4882338"/>
              <a:ext cx="201988" cy="280122"/>
            </a:xfrm>
            <a:custGeom>
              <a:rect b="b" l="l" r="r" t="t"/>
              <a:pathLst>
                <a:path extrusionOk="0" h="7683" w="5540">
                  <a:moveTo>
                    <a:pt x="1202" y="0"/>
                  </a:moveTo>
                  <a:cubicBezTo>
                    <a:pt x="1202" y="0"/>
                    <a:pt x="1202" y="3466"/>
                    <a:pt x="592" y="4229"/>
                  </a:cubicBezTo>
                  <a:cubicBezTo>
                    <a:pt x="0" y="4956"/>
                    <a:pt x="319" y="7682"/>
                    <a:pt x="2416" y="7682"/>
                  </a:cubicBezTo>
                  <a:cubicBezTo>
                    <a:pt x="2519" y="7682"/>
                    <a:pt x="2627" y="7675"/>
                    <a:pt x="2739" y="7662"/>
                  </a:cubicBezTo>
                  <a:cubicBezTo>
                    <a:pt x="5137" y="7356"/>
                    <a:pt x="5540" y="5188"/>
                    <a:pt x="5137" y="4577"/>
                  </a:cubicBezTo>
                  <a:cubicBezTo>
                    <a:pt x="4723" y="3956"/>
                    <a:pt x="4374" y="3815"/>
                    <a:pt x="4254" y="2932"/>
                  </a:cubicBezTo>
                  <a:cubicBezTo>
                    <a:pt x="4134" y="2060"/>
                    <a:pt x="4134" y="262"/>
                    <a:pt x="4134" y="262"/>
                  </a:cubicBezTo>
                  <a:lnTo>
                    <a:pt x="1202" y="0"/>
                  </a:ln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7465280" y="4882338"/>
              <a:ext cx="111677" cy="89181"/>
            </a:xfrm>
            <a:custGeom>
              <a:rect b="b" l="l" r="r" t="t"/>
              <a:pathLst>
                <a:path extrusionOk="0" h="2446" w="3063">
                  <a:moveTo>
                    <a:pt x="76" y="0"/>
                  </a:moveTo>
                  <a:cubicBezTo>
                    <a:pt x="76" y="0"/>
                    <a:pt x="76" y="861"/>
                    <a:pt x="0" y="1820"/>
                  </a:cubicBezTo>
                  <a:cubicBezTo>
                    <a:pt x="22" y="1831"/>
                    <a:pt x="55" y="1864"/>
                    <a:pt x="76" y="1875"/>
                  </a:cubicBezTo>
                  <a:cubicBezTo>
                    <a:pt x="639" y="2254"/>
                    <a:pt x="1304" y="2445"/>
                    <a:pt x="1925" y="2445"/>
                  </a:cubicBezTo>
                  <a:cubicBezTo>
                    <a:pt x="2338" y="2445"/>
                    <a:pt x="2732" y="2361"/>
                    <a:pt x="3063" y="2191"/>
                  </a:cubicBezTo>
                  <a:cubicBezTo>
                    <a:pt x="3008" y="1308"/>
                    <a:pt x="3008" y="262"/>
                    <a:pt x="3008" y="262"/>
                  </a:cubicBezTo>
                  <a:lnTo>
                    <a:pt x="76" y="0"/>
                  </a:ln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7395752" y="4628034"/>
              <a:ext cx="263460" cy="300795"/>
            </a:xfrm>
            <a:custGeom>
              <a:rect b="b" l="l" r="r" t="t"/>
              <a:pathLst>
                <a:path extrusionOk="0" h="8250" w="7226">
                  <a:moveTo>
                    <a:pt x="2005" y="0"/>
                  </a:moveTo>
                  <a:cubicBezTo>
                    <a:pt x="1689" y="959"/>
                    <a:pt x="501" y="1929"/>
                    <a:pt x="0" y="2300"/>
                  </a:cubicBezTo>
                  <a:cubicBezTo>
                    <a:pt x="163" y="4185"/>
                    <a:pt x="643" y="7008"/>
                    <a:pt x="1983" y="7771"/>
                  </a:cubicBezTo>
                  <a:cubicBezTo>
                    <a:pt x="2554" y="8093"/>
                    <a:pt x="3150" y="8249"/>
                    <a:pt x="3714" y="8249"/>
                  </a:cubicBezTo>
                  <a:cubicBezTo>
                    <a:pt x="4465" y="8249"/>
                    <a:pt x="5158" y="7973"/>
                    <a:pt x="5656" y="7444"/>
                  </a:cubicBezTo>
                  <a:cubicBezTo>
                    <a:pt x="6779" y="6245"/>
                    <a:pt x="7225" y="3433"/>
                    <a:pt x="7225" y="2071"/>
                  </a:cubicBezTo>
                  <a:lnTo>
                    <a:pt x="7225" y="2071"/>
                  </a:lnTo>
                  <a:cubicBezTo>
                    <a:pt x="7043" y="2087"/>
                    <a:pt x="6782" y="2100"/>
                    <a:pt x="6474" y="2100"/>
                  </a:cubicBezTo>
                  <a:cubicBezTo>
                    <a:pt x="5755" y="2100"/>
                    <a:pt x="4784" y="2032"/>
                    <a:pt x="3967" y="1788"/>
                  </a:cubicBezTo>
                  <a:cubicBezTo>
                    <a:pt x="3019" y="1504"/>
                    <a:pt x="2365" y="643"/>
                    <a:pt x="2027"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7566892" y="4703651"/>
              <a:ext cx="87942" cy="28512"/>
            </a:xfrm>
            <a:custGeom>
              <a:rect b="b" l="l" r="r" t="t"/>
              <a:pathLst>
                <a:path extrusionOk="0" h="782" w="2412">
                  <a:moveTo>
                    <a:pt x="1165" y="0"/>
                  </a:moveTo>
                  <a:cubicBezTo>
                    <a:pt x="597" y="0"/>
                    <a:pt x="0" y="593"/>
                    <a:pt x="79" y="673"/>
                  </a:cubicBezTo>
                  <a:cubicBezTo>
                    <a:pt x="114" y="708"/>
                    <a:pt x="149" y="718"/>
                    <a:pt x="178" y="718"/>
                  </a:cubicBezTo>
                  <a:cubicBezTo>
                    <a:pt x="222" y="718"/>
                    <a:pt x="254" y="695"/>
                    <a:pt x="254" y="695"/>
                  </a:cubicBezTo>
                  <a:cubicBezTo>
                    <a:pt x="538" y="393"/>
                    <a:pt x="857" y="290"/>
                    <a:pt x="1160" y="290"/>
                  </a:cubicBezTo>
                  <a:cubicBezTo>
                    <a:pt x="1822" y="290"/>
                    <a:pt x="2412" y="782"/>
                    <a:pt x="2412" y="782"/>
                  </a:cubicBezTo>
                  <a:cubicBezTo>
                    <a:pt x="2412" y="782"/>
                    <a:pt x="2172" y="215"/>
                    <a:pt x="1333" y="19"/>
                  </a:cubicBezTo>
                  <a:cubicBezTo>
                    <a:pt x="1278" y="6"/>
                    <a:pt x="1221" y="0"/>
                    <a:pt x="1165"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7412414" y="4703651"/>
              <a:ext cx="87978" cy="28512"/>
            </a:xfrm>
            <a:custGeom>
              <a:rect b="b" l="l" r="r" t="t"/>
              <a:pathLst>
                <a:path extrusionOk="0" h="782" w="2413">
                  <a:moveTo>
                    <a:pt x="1239" y="0"/>
                  </a:moveTo>
                  <a:cubicBezTo>
                    <a:pt x="1182" y="0"/>
                    <a:pt x="1125" y="6"/>
                    <a:pt x="1069" y="19"/>
                  </a:cubicBezTo>
                  <a:cubicBezTo>
                    <a:pt x="240" y="215"/>
                    <a:pt x="1" y="782"/>
                    <a:pt x="1" y="782"/>
                  </a:cubicBezTo>
                  <a:cubicBezTo>
                    <a:pt x="1" y="782"/>
                    <a:pt x="590" y="290"/>
                    <a:pt x="1249" y="290"/>
                  </a:cubicBezTo>
                  <a:cubicBezTo>
                    <a:pt x="1550" y="290"/>
                    <a:pt x="1867" y="393"/>
                    <a:pt x="2148" y="695"/>
                  </a:cubicBezTo>
                  <a:cubicBezTo>
                    <a:pt x="2148" y="695"/>
                    <a:pt x="2183" y="718"/>
                    <a:pt x="2230" y="718"/>
                  </a:cubicBezTo>
                  <a:cubicBezTo>
                    <a:pt x="2261" y="718"/>
                    <a:pt x="2298" y="708"/>
                    <a:pt x="2333" y="673"/>
                  </a:cubicBezTo>
                  <a:cubicBezTo>
                    <a:pt x="2412" y="593"/>
                    <a:pt x="1815" y="0"/>
                    <a:pt x="1239"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7529631" y="4757574"/>
              <a:ext cx="26251" cy="78754"/>
            </a:xfrm>
            <a:custGeom>
              <a:rect b="b" l="l" r="r" t="t"/>
              <a:pathLst>
                <a:path extrusionOk="0" h="2160" w="720">
                  <a:moveTo>
                    <a:pt x="121" y="0"/>
                  </a:moveTo>
                  <a:cubicBezTo>
                    <a:pt x="121" y="1"/>
                    <a:pt x="480" y="1744"/>
                    <a:pt x="491" y="1864"/>
                  </a:cubicBezTo>
                  <a:cubicBezTo>
                    <a:pt x="513" y="1984"/>
                    <a:pt x="1" y="2158"/>
                    <a:pt x="1" y="2158"/>
                  </a:cubicBezTo>
                  <a:cubicBezTo>
                    <a:pt x="1" y="2158"/>
                    <a:pt x="31" y="2159"/>
                    <a:pt x="78" y="2159"/>
                  </a:cubicBezTo>
                  <a:cubicBezTo>
                    <a:pt x="244" y="2159"/>
                    <a:pt x="623" y="2146"/>
                    <a:pt x="665" y="2027"/>
                  </a:cubicBezTo>
                  <a:cubicBezTo>
                    <a:pt x="720" y="1875"/>
                    <a:pt x="121" y="1"/>
                    <a:pt x="121" y="0"/>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7510162" y="4860900"/>
              <a:ext cx="47726" cy="14693"/>
            </a:xfrm>
            <a:custGeom>
              <a:rect b="b" l="l" r="r" t="t"/>
              <a:pathLst>
                <a:path extrusionOk="0" h="403" w="1309">
                  <a:moveTo>
                    <a:pt x="886" y="0"/>
                  </a:moveTo>
                  <a:cubicBezTo>
                    <a:pt x="854" y="0"/>
                    <a:pt x="826" y="6"/>
                    <a:pt x="807" y="22"/>
                  </a:cubicBezTo>
                  <a:cubicBezTo>
                    <a:pt x="740" y="69"/>
                    <a:pt x="682" y="85"/>
                    <a:pt x="628" y="85"/>
                  </a:cubicBezTo>
                  <a:cubicBezTo>
                    <a:pt x="535" y="85"/>
                    <a:pt x="459" y="35"/>
                    <a:pt x="382" y="22"/>
                  </a:cubicBezTo>
                  <a:cubicBezTo>
                    <a:pt x="378" y="21"/>
                    <a:pt x="373" y="21"/>
                    <a:pt x="368" y="21"/>
                  </a:cubicBezTo>
                  <a:cubicBezTo>
                    <a:pt x="252" y="21"/>
                    <a:pt x="1" y="141"/>
                    <a:pt x="1" y="141"/>
                  </a:cubicBezTo>
                  <a:cubicBezTo>
                    <a:pt x="1" y="141"/>
                    <a:pt x="339" y="403"/>
                    <a:pt x="600" y="403"/>
                  </a:cubicBezTo>
                  <a:cubicBezTo>
                    <a:pt x="949" y="403"/>
                    <a:pt x="1308" y="141"/>
                    <a:pt x="1308" y="141"/>
                  </a:cubicBezTo>
                  <a:cubicBezTo>
                    <a:pt x="1308" y="141"/>
                    <a:pt x="1041" y="0"/>
                    <a:pt x="886"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8698225" y="4427071"/>
              <a:ext cx="539426" cy="711772"/>
            </a:xfrm>
            <a:custGeom>
              <a:rect b="b" l="l" r="r" t="t"/>
              <a:pathLst>
                <a:path extrusionOk="0" h="19522" w="14795">
                  <a:moveTo>
                    <a:pt x="7003" y="0"/>
                  </a:moveTo>
                  <a:cubicBezTo>
                    <a:pt x="4550" y="0"/>
                    <a:pt x="3030" y="2025"/>
                    <a:pt x="3030" y="2025"/>
                  </a:cubicBezTo>
                  <a:cubicBezTo>
                    <a:pt x="0" y="2461"/>
                    <a:pt x="698" y="5818"/>
                    <a:pt x="698" y="8291"/>
                  </a:cubicBezTo>
                  <a:cubicBezTo>
                    <a:pt x="698" y="10754"/>
                    <a:pt x="436" y="16846"/>
                    <a:pt x="4359" y="18416"/>
                  </a:cubicBezTo>
                  <a:cubicBezTo>
                    <a:pt x="5613" y="18906"/>
                    <a:pt x="5863" y="19386"/>
                    <a:pt x="7999" y="19517"/>
                  </a:cubicBezTo>
                  <a:cubicBezTo>
                    <a:pt x="8061" y="19520"/>
                    <a:pt x="8125" y="19522"/>
                    <a:pt x="8191" y="19522"/>
                  </a:cubicBezTo>
                  <a:cubicBezTo>
                    <a:pt x="10401" y="19522"/>
                    <a:pt x="14794" y="17558"/>
                    <a:pt x="14233" y="13250"/>
                  </a:cubicBezTo>
                  <a:cubicBezTo>
                    <a:pt x="14048" y="11855"/>
                    <a:pt x="11847" y="9915"/>
                    <a:pt x="12457" y="8019"/>
                  </a:cubicBezTo>
                  <a:cubicBezTo>
                    <a:pt x="13459" y="4935"/>
                    <a:pt x="11879" y="1371"/>
                    <a:pt x="8533" y="260"/>
                  </a:cubicBezTo>
                  <a:cubicBezTo>
                    <a:pt x="7991" y="77"/>
                    <a:pt x="7479" y="0"/>
                    <a:pt x="7003"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8543637" y="5026170"/>
              <a:ext cx="747065" cy="252340"/>
            </a:xfrm>
            <a:custGeom>
              <a:rect b="b" l="l" r="r" t="t"/>
              <a:pathLst>
                <a:path extrusionOk="0" h="6921" w="20490">
                  <a:moveTo>
                    <a:pt x="10326" y="0"/>
                  </a:moveTo>
                  <a:cubicBezTo>
                    <a:pt x="9007" y="0"/>
                    <a:pt x="7551" y="553"/>
                    <a:pt x="6180" y="1330"/>
                  </a:cubicBezTo>
                  <a:cubicBezTo>
                    <a:pt x="3303" y="2954"/>
                    <a:pt x="731" y="5558"/>
                    <a:pt x="132" y="6180"/>
                  </a:cubicBezTo>
                  <a:cubicBezTo>
                    <a:pt x="132" y="6190"/>
                    <a:pt x="132" y="6190"/>
                    <a:pt x="121" y="6190"/>
                  </a:cubicBezTo>
                  <a:cubicBezTo>
                    <a:pt x="88" y="6234"/>
                    <a:pt x="55" y="6256"/>
                    <a:pt x="34" y="6289"/>
                  </a:cubicBezTo>
                  <a:cubicBezTo>
                    <a:pt x="34" y="6289"/>
                    <a:pt x="23" y="6289"/>
                    <a:pt x="23" y="6299"/>
                  </a:cubicBezTo>
                  <a:cubicBezTo>
                    <a:pt x="12" y="6310"/>
                    <a:pt x="1" y="6321"/>
                    <a:pt x="1" y="6321"/>
                  </a:cubicBezTo>
                  <a:lnTo>
                    <a:pt x="88" y="6921"/>
                  </a:lnTo>
                  <a:lnTo>
                    <a:pt x="20489" y="6921"/>
                  </a:lnTo>
                  <a:cubicBezTo>
                    <a:pt x="20261" y="5809"/>
                    <a:pt x="19759" y="4785"/>
                    <a:pt x="18822" y="3967"/>
                  </a:cubicBezTo>
                  <a:cubicBezTo>
                    <a:pt x="18658" y="3815"/>
                    <a:pt x="18484" y="3673"/>
                    <a:pt x="18321" y="3531"/>
                  </a:cubicBezTo>
                  <a:cubicBezTo>
                    <a:pt x="18277" y="3499"/>
                    <a:pt x="18233" y="3466"/>
                    <a:pt x="18190" y="3433"/>
                  </a:cubicBezTo>
                  <a:cubicBezTo>
                    <a:pt x="18015" y="3302"/>
                    <a:pt x="17852" y="3172"/>
                    <a:pt x="17678" y="3041"/>
                  </a:cubicBezTo>
                  <a:cubicBezTo>
                    <a:pt x="17503" y="2921"/>
                    <a:pt x="17340" y="2801"/>
                    <a:pt x="17165" y="2681"/>
                  </a:cubicBezTo>
                  <a:cubicBezTo>
                    <a:pt x="17122" y="2659"/>
                    <a:pt x="17078" y="2627"/>
                    <a:pt x="17046" y="2605"/>
                  </a:cubicBezTo>
                  <a:cubicBezTo>
                    <a:pt x="16871" y="2485"/>
                    <a:pt x="16708" y="2376"/>
                    <a:pt x="16533" y="2278"/>
                  </a:cubicBezTo>
                  <a:cubicBezTo>
                    <a:pt x="16370" y="2169"/>
                    <a:pt x="16196" y="2071"/>
                    <a:pt x="16032" y="1984"/>
                  </a:cubicBezTo>
                  <a:cubicBezTo>
                    <a:pt x="15988" y="1951"/>
                    <a:pt x="15956" y="1929"/>
                    <a:pt x="15912" y="1908"/>
                  </a:cubicBezTo>
                  <a:cubicBezTo>
                    <a:pt x="15585" y="1722"/>
                    <a:pt x="15258" y="1559"/>
                    <a:pt x="14942" y="1406"/>
                  </a:cubicBezTo>
                  <a:cubicBezTo>
                    <a:pt x="14899" y="1395"/>
                    <a:pt x="14866" y="1373"/>
                    <a:pt x="14833" y="1352"/>
                  </a:cubicBezTo>
                  <a:cubicBezTo>
                    <a:pt x="14670" y="1286"/>
                    <a:pt x="14517" y="1210"/>
                    <a:pt x="14365" y="1145"/>
                  </a:cubicBezTo>
                  <a:cubicBezTo>
                    <a:pt x="12087" y="164"/>
                    <a:pt x="10365" y="0"/>
                    <a:pt x="10365" y="0"/>
                  </a:cubicBezTo>
                  <a:cubicBezTo>
                    <a:pt x="10352" y="0"/>
                    <a:pt x="10339" y="0"/>
                    <a:pt x="10326" y="0"/>
                  </a:cubicBez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9146419" y="5109224"/>
              <a:ext cx="18704" cy="11922"/>
            </a:xfrm>
            <a:custGeom>
              <a:rect b="b" l="l" r="r" t="t"/>
              <a:pathLst>
                <a:path extrusionOk="0" h="327" w="513">
                  <a:moveTo>
                    <a:pt x="0" y="0"/>
                  </a:moveTo>
                  <a:cubicBezTo>
                    <a:pt x="175" y="98"/>
                    <a:pt x="338" y="207"/>
                    <a:pt x="513" y="327"/>
                  </a:cubicBezTo>
                  <a:cubicBezTo>
                    <a:pt x="338" y="207"/>
                    <a:pt x="175" y="98"/>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9128153" y="5098469"/>
              <a:ext cx="18303" cy="10792"/>
            </a:xfrm>
            <a:custGeom>
              <a:rect b="b" l="l" r="r" t="t"/>
              <a:pathLst>
                <a:path extrusionOk="0" h="296" w="502">
                  <a:moveTo>
                    <a:pt x="0" y="1"/>
                  </a:moveTo>
                  <a:cubicBezTo>
                    <a:pt x="164" y="88"/>
                    <a:pt x="338" y="186"/>
                    <a:pt x="501" y="295"/>
                  </a:cubicBezTo>
                  <a:cubicBezTo>
                    <a:pt x="338" y="186"/>
                    <a:pt x="164" y="88"/>
                    <a:pt x="0"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9088412" y="5077432"/>
              <a:ext cx="35403" cy="18303"/>
            </a:xfrm>
            <a:custGeom>
              <a:rect b="b" l="l" r="r" t="t"/>
              <a:pathLst>
                <a:path extrusionOk="0" h="502" w="971">
                  <a:moveTo>
                    <a:pt x="0" y="0"/>
                  </a:moveTo>
                  <a:cubicBezTo>
                    <a:pt x="316" y="153"/>
                    <a:pt x="643" y="316"/>
                    <a:pt x="970" y="502"/>
                  </a:cubicBezTo>
                  <a:cubicBezTo>
                    <a:pt x="643" y="316"/>
                    <a:pt x="316" y="153"/>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9067339" y="5067879"/>
              <a:ext cx="17136" cy="7584"/>
            </a:xfrm>
            <a:custGeom>
              <a:rect b="b" l="l" r="r" t="t"/>
              <a:pathLst>
                <a:path extrusionOk="0" h="208" w="470">
                  <a:moveTo>
                    <a:pt x="1" y="1"/>
                  </a:moveTo>
                  <a:cubicBezTo>
                    <a:pt x="153" y="66"/>
                    <a:pt x="306" y="142"/>
                    <a:pt x="469" y="208"/>
                  </a:cubicBezTo>
                  <a:cubicBezTo>
                    <a:pt x="306" y="142"/>
                    <a:pt x="153" y="66"/>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8831702" y="4916500"/>
              <a:ext cx="176466" cy="201223"/>
            </a:xfrm>
            <a:custGeom>
              <a:rect b="b" l="l" r="r" t="t"/>
              <a:pathLst>
                <a:path extrusionOk="0" h="5519" w="4840">
                  <a:moveTo>
                    <a:pt x="927" y="0"/>
                  </a:moveTo>
                  <a:cubicBezTo>
                    <a:pt x="1015" y="1690"/>
                    <a:pt x="1" y="3978"/>
                    <a:pt x="1" y="3978"/>
                  </a:cubicBezTo>
                  <a:cubicBezTo>
                    <a:pt x="1" y="3978"/>
                    <a:pt x="1134" y="5428"/>
                    <a:pt x="2202" y="5515"/>
                  </a:cubicBezTo>
                  <a:cubicBezTo>
                    <a:pt x="2233" y="5517"/>
                    <a:pt x="2263" y="5519"/>
                    <a:pt x="2294" y="5519"/>
                  </a:cubicBezTo>
                  <a:cubicBezTo>
                    <a:pt x="3358" y="5519"/>
                    <a:pt x="4840" y="4098"/>
                    <a:pt x="4840" y="4098"/>
                  </a:cubicBezTo>
                  <a:cubicBezTo>
                    <a:pt x="4131" y="3030"/>
                    <a:pt x="4164" y="0"/>
                    <a:pt x="4164"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8861927" y="4916500"/>
              <a:ext cx="123198" cy="84441"/>
            </a:xfrm>
            <a:custGeom>
              <a:rect b="b" l="l" r="r" t="t"/>
              <a:pathLst>
                <a:path extrusionOk="0" h="2316" w="3379">
                  <a:moveTo>
                    <a:pt x="98" y="0"/>
                  </a:moveTo>
                  <a:cubicBezTo>
                    <a:pt x="120" y="404"/>
                    <a:pt x="77" y="840"/>
                    <a:pt x="0" y="1265"/>
                  </a:cubicBezTo>
                  <a:cubicBezTo>
                    <a:pt x="614" y="1929"/>
                    <a:pt x="1237" y="2316"/>
                    <a:pt x="1762" y="2316"/>
                  </a:cubicBezTo>
                  <a:cubicBezTo>
                    <a:pt x="1796" y="2316"/>
                    <a:pt x="1830" y="2314"/>
                    <a:pt x="1864" y="2311"/>
                  </a:cubicBezTo>
                  <a:cubicBezTo>
                    <a:pt x="2311" y="2278"/>
                    <a:pt x="2834" y="1929"/>
                    <a:pt x="3379" y="1363"/>
                  </a:cubicBezTo>
                  <a:cubicBezTo>
                    <a:pt x="3324" y="600"/>
                    <a:pt x="3335" y="0"/>
                    <a:pt x="3335" y="0"/>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9067339" y="5067879"/>
              <a:ext cx="36" cy="36"/>
            </a:xfrm>
            <a:custGeom>
              <a:rect b="b" l="l" r="r" t="t"/>
              <a:pathLst>
                <a:path extrusionOk="0" h="1" w="1">
                  <a:moveTo>
                    <a:pt x="1" y="1"/>
                  </a:moveTo>
                  <a:lnTo>
                    <a:pt x="1" y="1"/>
                  </a:lnTo>
                  <a:lnTo>
                    <a:pt x="1" y="1"/>
                  </a:ln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9123778" y="5095698"/>
              <a:ext cx="4412" cy="2807"/>
            </a:xfrm>
            <a:custGeom>
              <a:rect b="b" l="l" r="r" t="t"/>
              <a:pathLst>
                <a:path extrusionOk="0" h="77" w="121">
                  <a:moveTo>
                    <a:pt x="0" y="1"/>
                  </a:moveTo>
                  <a:cubicBezTo>
                    <a:pt x="44" y="22"/>
                    <a:pt x="76" y="44"/>
                    <a:pt x="120" y="77"/>
                  </a:cubicBezTo>
                  <a:cubicBezTo>
                    <a:pt x="76" y="44"/>
                    <a:pt x="44" y="22"/>
                    <a:pt x="0"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9084438" y="5075427"/>
              <a:ext cx="4011" cy="2042"/>
            </a:xfrm>
            <a:custGeom>
              <a:rect b="b" l="l" r="r" t="t"/>
              <a:pathLst>
                <a:path extrusionOk="0" h="56" w="110">
                  <a:moveTo>
                    <a:pt x="0" y="1"/>
                  </a:moveTo>
                  <a:cubicBezTo>
                    <a:pt x="33" y="22"/>
                    <a:pt x="66" y="44"/>
                    <a:pt x="109" y="55"/>
                  </a:cubicBezTo>
                  <a:cubicBezTo>
                    <a:pt x="66" y="44"/>
                    <a:pt x="33" y="22"/>
                    <a:pt x="0"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9146419" y="5109224"/>
              <a:ext cx="36" cy="36"/>
            </a:xfrm>
            <a:custGeom>
              <a:rect b="b" l="l" r="r" t="t"/>
              <a:pathLst>
                <a:path extrusionOk="0" h="1" w="1">
                  <a:moveTo>
                    <a:pt x="0" y="0"/>
                  </a:moveTo>
                  <a:cubicBezTo>
                    <a:pt x="0" y="0"/>
                    <a:pt x="0" y="0"/>
                    <a:pt x="0" y="0"/>
                  </a:cubicBezTo>
                  <a:cubicBezTo>
                    <a:pt x="0" y="0"/>
                    <a:pt x="0" y="0"/>
                    <a:pt x="0"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8791196" y="4623878"/>
              <a:ext cx="274580" cy="343271"/>
            </a:xfrm>
            <a:custGeom>
              <a:rect b="b" l="l" r="r" t="t"/>
              <a:pathLst>
                <a:path extrusionOk="0" h="9415" w="7531">
                  <a:moveTo>
                    <a:pt x="1548" y="0"/>
                  </a:moveTo>
                  <a:cubicBezTo>
                    <a:pt x="1201" y="0"/>
                    <a:pt x="949" y="169"/>
                    <a:pt x="949" y="169"/>
                  </a:cubicBezTo>
                  <a:cubicBezTo>
                    <a:pt x="861" y="964"/>
                    <a:pt x="251" y="2632"/>
                    <a:pt x="0" y="3133"/>
                  </a:cubicBezTo>
                  <a:cubicBezTo>
                    <a:pt x="88" y="3972"/>
                    <a:pt x="393" y="6206"/>
                    <a:pt x="1112" y="7307"/>
                  </a:cubicBezTo>
                  <a:cubicBezTo>
                    <a:pt x="1982" y="8628"/>
                    <a:pt x="2943" y="9414"/>
                    <a:pt x="3713" y="9414"/>
                  </a:cubicBezTo>
                  <a:cubicBezTo>
                    <a:pt x="3744" y="9414"/>
                    <a:pt x="3774" y="9413"/>
                    <a:pt x="3804" y="9411"/>
                  </a:cubicBezTo>
                  <a:cubicBezTo>
                    <a:pt x="4578" y="9345"/>
                    <a:pt x="5558" y="8386"/>
                    <a:pt x="6517" y="6915"/>
                  </a:cubicBezTo>
                  <a:cubicBezTo>
                    <a:pt x="7073" y="6076"/>
                    <a:pt x="7487" y="3340"/>
                    <a:pt x="7531" y="2087"/>
                  </a:cubicBezTo>
                  <a:lnTo>
                    <a:pt x="7531" y="2087"/>
                  </a:lnTo>
                  <a:cubicBezTo>
                    <a:pt x="7531" y="2087"/>
                    <a:pt x="6596" y="2267"/>
                    <a:pt x="5559" y="2267"/>
                  </a:cubicBezTo>
                  <a:cubicBezTo>
                    <a:pt x="4463" y="2267"/>
                    <a:pt x="3252" y="2066"/>
                    <a:pt x="2910" y="1237"/>
                  </a:cubicBezTo>
                  <a:cubicBezTo>
                    <a:pt x="2493" y="232"/>
                    <a:pt x="1955" y="0"/>
                    <a:pt x="1548"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8847999" y="4758376"/>
              <a:ext cx="25084" cy="31392"/>
            </a:xfrm>
            <a:custGeom>
              <a:rect b="b" l="l" r="r" t="t"/>
              <a:pathLst>
                <a:path extrusionOk="0" h="861" w="688">
                  <a:moveTo>
                    <a:pt x="350" y="0"/>
                  </a:moveTo>
                  <a:cubicBezTo>
                    <a:pt x="153" y="0"/>
                    <a:pt x="1" y="196"/>
                    <a:pt x="1" y="436"/>
                  </a:cubicBezTo>
                  <a:cubicBezTo>
                    <a:pt x="1" y="665"/>
                    <a:pt x="153" y="861"/>
                    <a:pt x="350" y="861"/>
                  </a:cubicBezTo>
                  <a:cubicBezTo>
                    <a:pt x="535" y="861"/>
                    <a:pt x="687" y="665"/>
                    <a:pt x="687" y="436"/>
                  </a:cubicBezTo>
                  <a:cubicBezTo>
                    <a:pt x="687" y="196"/>
                    <a:pt x="535" y="0"/>
                    <a:pt x="35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8972362" y="4758376"/>
              <a:ext cx="25486" cy="31392"/>
            </a:xfrm>
            <a:custGeom>
              <a:rect b="b" l="l" r="r" t="t"/>
              <a:pathLst>
                <a:path extrusionOk="0" h="861" w="699">
                  <a:moveTo>
                    <a:pt x="350" y="0"/>
                  </a:moveTo>
                  <a:cubicBezTo>
                    <a:pt x="154" y="0"/>
                    <a:pt x="1" y="196"/>
                    <a:pt x="1" y="436"/>
                  </a:cubicBezTo>
                  <a:cubicBezTo>
                    <a:pt x="1" y="665"/>
                    <a:pt x="154" y="861"/>
                    <a:pt x="350" y="861"/>
                  </a:cubicBezTo>
                  <a:cubicBezTo>
                    <a:pt x="535" y="861"/>
                    <a:pt x="698" y="665"/>
                    <a:pt x="698" y="436"/>
                  </a:cubicBezTo>
                  <a:cubicBezTo>
                    <a:pt x="698" y="196"/>
                    <a:pt x="535" y="0"/>
                    <a:pt x="35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8944872" y="4717469"/>
              <a:ext cx="89145" cy="29022"/>
            </a:xfrm>
            <a:custGeom>
              <a:rect b="b" l="l" r="r" t="t"/>
              <a:pathLst>
                <a:path extrusionOk="0" h="796" w="2445">
                  <a:moveTo>
                    <a:pt x="1174" y="0"/>
                  </a:moveTo>
                  <a:cubicBezTo>
                    <a:pt x="599" y="0"/>
                    <a:pt x="0" y="596"/>
                    <a:pt x="79" y="675"/>
                  </a:cubicBezTo>
                  <a:cubicBezTo>
                    <a:pt x="114" y="710"/>
                    <a:pt x="151" y="721"/>
                    <a:pt x="182" y="721"/>
                  </a:cubicBezTo>
                  <a:cubicBezTo>
                    <a:pt x="229" y="721"/>
                    <a:pt x="265" y="697"/>
                    <a:pt x="265" y="697"/>
                  </a:cubicBezTo>
                  <a:cubicBezTo>
                    <a:pt x="547" y="398"/>
                    <a:pt x="865" y="295"/>
                    <a:pt x="1170" y="295"/>
                  </a:cubicBezTo>
                  <a:cubicBezTo>
                    <a:pt x="1841" y="295"/>
                    <a:pt x="2444" y="795"/>
                    <a:pt x="2444" y="795"/>
                  </a:cubicBezTo>
                  <a:cubicBezTo>
                    <a:pt x="2444" y="795"/>
                    <a:pt x="2194" y="217"/>
                    <a:pt x="1354" y="21"/>
                  </a:cubicBezTo>
                  <a:cubicBezTo>
                    <a:pt x="1295" y="7"/>
                    <a:pt x="1235" y="0"/>
                    <a:pt x="1174"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8808295" y="4717469"/>
              <a:ext cx="89108" cy="29022"/>
            </a:xfrm>
            <a:custGeom>
              <a:rect b="b" l="l" r="r" t="t"/>
              <a:pathLst>
                <a:path extrusionOk="0" h="796" w="2444">
                  <a:moveTo>
                    <a:pt x="1270" y="0"/>
                  </a:moveTo>
                  <a:cubicBezTo>
                    <a:pt x="1209" y="0"/>
                    <a:pt x="1149" y="7"/>
                    <a:pt x="1090" y="21"/>
                  </a:cubicBezTo>
                  <a:cubicBezTo>
                    <a:pt x="240" y="217"/>
                    <a:pt x="0" y="795"/>
                    <a:pt x="0" y="795"/>
                  </a:cubicBezTo>
                  <a:cubicBezTo>
                    <a:pt x="0" y="795"/>
                    <a:pt x="603" y="295"/>
                    <a:pt x="1275" y="295"/>
                  </a:cubicBezTo>
                  <a:cubicBezTo>
                    <a:pt x="1579" y="295"/>
                    <a:pt x="1897" y="398"/>
                    <a:pt x="2180" y="697"/>
                  </a:cubicBezTo>
                  <a:cubicBezTo>
                    <a:pt x="2180" y="697"/>
                    <a:pt x="2215" y="721"/>
                    <a:pt x="2262" y="721"/>
                  </a:cubicBezTo>
                  <a:cubicBezTo>
                    <a:pt x="2293" y="721"/>
                    <a:pt x="2330" y="710"/>
                    <a:pt x="2365" y="675"/>
                  </a:cubicBezTo>
                  <a:cubicBezTo>
                    <a:pt x="2444" y="596"/>
                    <a:pt x="1845" y="0"/>
                    <a:pt x="127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8834911" y="4810404"/>
              <a:ext cx="58846" cy="24282"/>
            </a:xfrm>
            <a:custGeom>
              <a:rect b="b" l="l" r="r" t="t"/>
              <a:pathLst>
                <a:path extrusionOk="0" h="666" w="1614">
                  <a:moveTo>
                    <a:pt x="807" y="1"/>
                  </a:moveTo>
                  <a:cubicBezTo>
                    <a:pt x="371" y="1"/>
                    <a:pt x="0" y="153"/>
                    <a:pt x="0" y="339"/>
                  </a:cubicBezTo>
                  <a:cubicBezTo>
                    <a:pt x="0" y="524"/>
                    <a:pt x="371" y="665"/>
                    <a:pt x="807" y="665"/>
                  </a:cubicBezTo>
                  <a:cubicBezTo>
                    <a:pt x="1253" y="665"/>
                    <a:pt x="1613" y="524"/>
                    <a:pt x="1613" y="339"/>
                  </a:cubicBezTo>
                  <a:cubicBezTo>
                    <a:pt x="1613" y="153"/>
                    <a:pt x="1253" y="1"/>
                    <a:pt x="807"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8960476" y="4808435"/>
              <a:ext cx="58810" cy="24647"/>
            </a:xfrm>
            <a:custGeom>
              <a:rect b="b" l="l" r="r" t="t"/>
              <a:pathLst>
                <a:path extrusionOk="0" h="676" w="1613">
                  <a:moveTo>
                    <a:pt x="806" y="0"/>
                  </a:moveTo>
                  <a:cubicBezTo>
                    <a:pt x="360" y="0"/>
                    <a:pt x="0" y="153"/>
                    <a:pt x="0" y="338"/>
                  </a:cubicBezTo>
                  <a:cubicBezTo>
                    <a:pt x="0" y="523"/>
                    <a:pt x="360" y="676"/>
                    <a:pt x="806" y="676"/>
                  </a:cubicBezTo>
                  <a:cubicBezTo>
                    <a:pt x="1253" y="676"/>
                    <a:pt x="1613" y="523"/>
                    <a:pt x="1613" y="338"/>
                  </a:cubicBezTo>
                  <a:cubicBezTo>
                    <a:pt x="1613" y="153"/>
                    <a:pt x="1253" y="0"/>
                    <a:pt x="806"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8922303" y="4770663"/>
              <a:ext cx="29460" cy="93957"/>
            </a:xfrm>
            <a:custGeom>
              <a:rect b="b" l="l" r="r" t="t"/>
              <a:pathLst>
                <a:path extrusionOk="0" h="2577" w="808">
                  <a:moveTo>
                    <a:pt x="339" y="1"/>
                  </a:moveTo>
                  <a:cubicBezTo>
                    <a:pt x="339" y="1"/>
                    <a:pt x="567" y="1603"/>
                    <a:pt x="600" y="1919"/>
                  </a:cubicBezTo>
                  <a:cubicBezTo>
                    <a:pt x="644" y="2224"/>
                    <a:pt x="1" y="2529"/>
                    <a:pt x="132" y="2573"/>
                  </a:cubicBezTo>
                  <a:cubicBezTo>
                    <a:pt x="142" y="2575"/>
                    <a:pt x="154" y="2576"/>
                    <a:pt x="168" y="2576"/>
                  </a:cubicBezTo>
                  <a:cubicBezTo>
                    <a:pt x="347" y="2576"/>
                    <a:pt x="807" y="2380"/>
                    <a:pt x="807" y="1995"/>
                  </a:cubicBezTo>
                  <a:cubicBezTo>
                    <a:pt x="807" y="1581"/>
                    <a:pt x="339" y="1"/>
                    <a:pt x="339"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8905241" y="4891453"/>
              <a:ext cx="55237" cy="17938"/>
            </a:xfrm>
            <a:custGeom>
              <a:rect b="b" l="l" r="r" t="t"/>
              <a:pathLst>
                <a:path extrusionOk="0" h="492" w="1515">
                  <a:moveTo>
                    <a:pt x="1515" y="1"/>
                  </a:moveTo>
                  <a:cubicBezTo>
                    <a:pt x="1515" y="1"/>
                    <a:pt x="1015" y="154"/>
                    <a:pt x="726" y="154"/>
                  </a:cubicBezTo>
                  <a:cubicBezTo>
                    <a:pt x="716" y="154"/>
                    <a:pt x="707" y="154"/>
                    <a:pt x="698" y="153"/>
                  </a:cubicBezTo>
                  <a:cubicBezTo>
                    <a:pt x="414" y="132"/>
                    <a:pt x="0" y="44"/>
                    <a:pt x="0" y="44"/>
                  </a:cubicBezTo>
                  <a:lnTo>
                    <a:pt x="0" y="44"/>
                  </a:lnTo>
                  <a:cubicBezTo>
                    <a:pt x="0" y="45"/>
                    <a:pt x="403" y="480"/>
                    <a:pt x="676" y="491"/>
                  </a:cubicBezTo>
                  <a:cubicBezTo>
                    <a:pt x="1079" y="491"/>
                    <a:pt x="1515" y="1"/>
                    <a:pt x="151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7789877" y="5226113"/>
              <a:ext cx="37809" cy="52393"/>
            </a:xfrm>
            <a:custGeom>
              <a:rect b="b" l="l" r="r" t="t"/>
              <a:pathLst>
                <a:path extrusionOk="0" h="1437" w="1037">
                  <a:moveTo>
                    <a:pt x="371" y="1"/>
                  </a:moveTo>
                  <a:cubicBezTo>
                    <a:pt x="272" y="1"/>
                    <a:pt x="185" y="40"/>
                    <a:pt x="121" y="140"/>
                  </a:cubicBezTo>
                  <a:cubicBezTo>
                    <a:pt x="1" y="314"/>
                    <a:pt x="45" y="859"/>
                    <a:pt x="186" y="1437"/>
                  </a:cubicBezTo>
                  <a:lnTo>
                    <a:pt x="1036" y="1437"/>
                  </a:lnTo>
                  <a:cubicBezTo>
                    <a:pt x="906" y="1099"/>
                    <a:pt x="720" y="597"/>
                    <a:pt x="535" y="31"/>
                  </a:cubicBezTo>
                  <a:cubicBezTo>
                    <a:pt x="478" y="12"/>
                    <a:pt x="423" y="1"/>
                    <a:pt x="371"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8108568" y="5226040"/>
              <a:ext cx="32595" cy="52466"/>
            </a:xfrm>
            <a:custGeom>
              <a:rect b="b" l="l" r="r" t="t"/>
              <a:pathLst>
                <a:path extrusionOk="0" h="1439" w="894">
                  <a:moveTo>
                    <a:pt x="534" y="0"/>
                  </a:moveTo>
                  <a:cubicBezTo>
                    <a:pt x="327" y="545"/>
                    <a:pt x="131" y="1046"/>
                    <a:pt x="0" y="1439"/>
                  </a:cubicBezTo>
                  <a:lnTo>
                    <a:pt x="709" y="1439"/>
                  </a:lnTo>
                  <a:cubicBezTo>
                    <a:pt x="850" y="861"/>
                    <a:pt x="894" y="316"/>
                    <a:pt x="774" y="142"/>
                  </a:cubicBezTo>
                  <a:cubicBezTo>
                    <a:pt x="709" y="44"/>
                    <a:pt x="622" y="11"/>
                    <a:pt x="534"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7830821" y="5083776"/>
              <a:ext cx="272210" cy="194733"/>
            </a:xfrm>
            <a:custGeom>
              <a:rect b="b" l="l" r="r" t="t"/>
              <a:pathLst>
                <a:path extrusionOk="0" h="5341" w="7466">
                  <a:moveTo>
                    <a:pt x="2126" y="2681"/>
                  </a:moveTo>
                  <a:cubicBezTo>
                    <a:pt x="2878" y="2681"/>
                    <a:pt x="3433" y="3303"/>
                    <a:pt x="3357" y="3423"/>
                  </a:cubicBezTo>
                  <a:cubicBezTo>
                    <a:pt x="3349" y="3435"/>
                    <a:pt x="3337" y="3441"/>
                    <a:pt x="3321" y="3441"/>
                  </a:cubicBezTo>
                  <a:cubicBezTo>
                    <a:pt x="3195" y="3441"/>
                    <a:pt x="2823" y="3105"/>
                    <a:pt x="2299" y="3105"/>
                  </a:cubicBezTo>
                  <a:cubicBezTo>
                    <a:pt x="2243" y="3105"/>
                    <a:pt x="2185" y="3109"/>
                    <a:pt x="2126" y="3117"/>
                  </a:cubicBezTo>
                  <a:cubicBezTo>
                    <a:pt x="1567" y="3196"/>
                    <a:pt x="925" y="3554"/>
                    <a:pt x="775" y="3554"/>
                  </a:cubicBezTo>
                  <a:cubicBezTo>
                    <a:pt x="738" y="3554"/>
                    <a:pt x="731" y="3531"/>
                    <a:pt x="763" y="3477"/>
                  </a:cubicBezTo>
                  <a:cubicBezTo>
                    <a:pt x="763" y="3477"/>
                    <a:pt x="1385" y="2681"/>
                    <a:pt x="2126" y="2681"/>
                  </a:cubicBezTo>
                  <a:close/>
                  <a:moveTo>
                    <a:pt x="5678" y="2681"/>
                  </a:moveTo>
                  <a:cubicBezTo>
                    <a:pt x="6430" y="2681"/>
                    <a:pt x="7052" y="3477"/>
                    <a:pt x="7052" y="3477"/>
                  </a:cubicBezTo>
                  <a:cubicBezTo>
                    <a:pt x="7082" y="3531"/>
                    <a:pt x="7074" y="3554"/>
                    <a:pt x="7036" y="3554"/>
                  </a:cubicBezTo>
                  <a:cubicBezTo>
                    <a:pt x="6883" y="3554"/>
                    <a:pt x="6248" y="3196"/>
                    <a:pt x="5689" y="3117"/>
                  </a:cubicBezTo>
                  <a:cubicBezTo>
                    <a:pt x="5630" y="3109"/>
                    <a:pt x="5572" y="3105"/>
                    <a:pt x="5516" y="3105"/>
                  </a:cubicBezTo>
                  <a:cubicBezTo>
                    <a:pt x="4992" y="3105"/>
                    <a:pt x="4620" y="3441"/>
                    <a:pt x="4494" y="3441"/>
                  </a:cubicBezTo>
                  <a:cubicBezTo>
                    <a:pt x="4478" y="3441"/>
                    <a:pt x="4466" y="3435"/>
                    <a:pt x="4458" y="3423"/>
                  </a:cubicBezTo>
                  <a:cubicBezTo>
                    <a:pt x="4382" y="3303"/>
                    <a:pt x="4937" y="2681"/>
                    <a:pt x="5678" y="2681"/>
                  </a:cubicBezTo>
                  <a:close/>
                  <a:moveTo>
                    <a:pt x="2419" y="4018"/>
                  </a:moveTo>
                  <a:cubicBezTo>
                    <a:pt x="2448" y="4018"/>
                    <a:pt x="2477" y="4019"/>
                    <a:pt x="2507" y="4022"/>
                  </a:cubicBezTo>
                  <a:cubicBezTo>
                    <a:pt x="3106" y="4066"/>
                    <a:pt x="3237" y="4545"/>
                    <a:pt x="3139" y="4578"/>
                  </a:cubicBezTo>
                  <a:cubicBezTo>
                    <a:pt x="3135" y="4579"/>
                    <a:pt x="3130" y="4580"/>
                    <a:pt x="3125" y="4580"/>
                  </a:cubicBezTo>
                  <a:cubicBezTo>
                    <a:pt x="3018" y="4580"/>
                    <a:pt x="2752" y="4261"/>
                    <a:pt x="2435" y="4261"/>
                  </a:cubicBezTo>
                  <a:cubicBezTo>
                    <a:pt x="2430" y="4261"/>
                    <a:pt x="2425" y="4262"/>
                    <a:pt x="2420" y="4262"/>
                  </a:cubicBezTo>
                  <a:cubicBezTo>
                    <a:pt x="2168" y="4279"/>
                    <a:pt x="1695" y="4587"/>
                    <a:pt x="1537" y="4587"/>
                  </a:cubicBezTo>
                  <a:cubicBezTo>
                    <a:pt x="1490" y="4587"/>
                    <a:pt x="1471" y="4560"/>
                    <a:pt x="1494" y="4491"/>
                  </a:cubicBezTo>
                  <a:cubicBezTo>
                    <a:pt x="1494" y="4491"/>
                    <a:pt x="1868" y="4018"/>
                    <a:pt x="2419" y="4018"/>
                  </a:cubicBezTo>
                  <a:close/>
                  <a:moveTo>
                    <a:pt x="5494" y="4018"/>
                  </a:moveTo>
                  <a:cubicBezTo>
                    <a:pt x="6045" y="4018"/>
                    <a:pt x="6420" y="4491"/>
                    <a:pt x="6420" y="4491"/>
                  </a:cubicBezTo>
                  <a:cubicBezTo>
                    <a:pt x="6442" y="4560"/>
                    <a:pt x="6423" y="4587"/>
                    <a:pt x="6376" y="4587"/>
                  </a:cubicBezTo>
                  <a:cubicBezTo>
                    <a:pt x="6218" y="4587"/>
                    <a:pt x="5745" y="4279"/>
                    <a:pt x="5493" y="4262"/>
                  </a:cubicBezTo>
                  <a:cubicBezTo>
                    <a:pt x="5488" y="4262"/>
                    <a:pt x="5483" y="4261"/>
                    <a:pt x="5478" y="4261"/>
                  </a:cubicBezTo>
                  <a:cubicBezTo>
                    <a:pt x="5162" y="4261"/>
                    <a:pt x="4905" y="4580"/>
                    <a:pt x="4789" y="4580"/>
                  </a:cubicBezTo>
                  <a:cubicBezTo>
                    <a:pt x="4784" y="4580"/>
                    <a:pt x="4779" y="4579"/>
                    <a:pt x="4774" y="4578"/>
                  </a:cubicBezTo>
                  <a:cubicBezTo>
                    <a:pt x="4676" y="4545"/>
                    <a:pt x="4817" y="4066"/>
                    <a:pt x="5406" y="4022"/>
                  </a:cubicBezTo>
                  <a:cubicBezTo>
                    <a:pt x="5436" y="4019"/>
                    <a:pt x="5465" y="4018"/>
                    <a:pt x="5494" y="4018"/>
                  </a:cubicBezTo>
                  <a:close/>
                  <a:moveTo>
                    <a:pt x="6180" y="1"/>
                  </a:moveTo>
                  <a:cubicBezTo>
                    <a:pt x="6005" y="120"/>
                    <a:pt x="5526" y="393"/>
                    <a:pt x="4654" y="589"/>
                  </a:cubicBezTo>
                  <a:cubicBezTo>
                    <a:pt x="4426" y="642"/>
                    <a:pt x="4165" y="663"/>
                    <a:pt x="3894" y="663"/>
                  </a:cubicBezTo>
                  <a:cubicBezTo>
                    <a:pt x="2835" y="663"/>
                    <a:pt x="1624" y="338"/>
                    <a:pt x="1624" y="338"/>
                  </a:cubicBezTo>
                  <a:cubicBezTo>
                    <a:pt x="1624" y="338"/>
                    <a:pt x="480" y="2104"/>
                    <a:pt x="273" y="2224"/>
                  </a:cubicBezTo>
                  <a:cubicBezTo>
                    <a:pt x="77" y="2333"/>
                    <a:pt x="1" y="2562"/>
                    <a:pt x="1" y="2562"/>
                  </a:cubicBezTo>
                  <a:lnTo>
                    <a:pt x="66" y="5341"/>
                  </a:lnTo>
                  <a:lnTo>
                    <a:pt x="4316" y="5341"/>
                  </a:lnTo>
                  <a:cubicBezTo>
                    <a:pt x="4142" y="4905"/>
                    <a:pt x="3924" y="4447"/>
                    <a:pt x="3924" y="4447"/>
                  </a:cubicBezTo>
                  <a:lnTo>
                    <a:pt x="3924" y="4447"/>
                  </a:lnTo>
                  <a:cubicBezTo>
                    <a:pt x="3924" y="4447"/>
                    <a:pt x="4284" y="4894"/>
                    <a:pt x="4600" y="5341"/>
                  </a:cubicBezTo>
                  <a:lnTo>
                    <a:pt x="7466" y="5341"/>
                  </a:lnTo>
                  <a:cubicBezTo>
                    <a:pt x="7455" y="4523"/>
                    <a:pt x="7400" y="3096"/>
                    <a:pt x="7193" y="2703"/>
                  </a:cubicBezTo>
                  <a:cubicBezTo>
                    <a:pt x="6921" y="2191"/>
                    <a:pt x="6311" y="491"/>
                    <a:pt x="6256" y="22"/>
                  </a:cubicBezTo>
                  <a:cubicBezTo>
                    <a:pt x="6234" y="11"/>
                    <a:pt x="6202" y="11"/>
                    <a:pt x="6180"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7780763" y="4898453"/>
              <a:ext cx="367590" cy="161117"/>
            </a:xfrm>
            <a:custGeom>
              <a:rect b="b" l="l" r="r" t="t"/>
              <a:pathLst>
                <a:path extrusionOk="0" h="4419" w="10082">
                  <a:moveTo>
                    <a:pt x="5386" y="1"/>
                  </a:moveTo>
                  <a:cubicBezTo>
                    <a:pt x="5075" y="1"/>
                    <a:pt x="4744" y="23"/>
                    <a:pt x="4392" y="70"/>
                  </a:cubicBezTo>
                  <a:cubicBezTo>
                    <a:pt x="1145" y="495"/>
                    <a:pt x="240" y="2762"/>
                    <a:pt x="0" y="4266"/>
                  </a:cubicBezTo>
                  <a:cubicBezTo>
                    <a:pt x="295" y="4005"/>
                    <a:pt x="1537" y="3176"/>
                    <a:pt x="5297" y="3122"/>
                  </a:cubicBezTo>
                  <a:cubicBezTo>
                    <a:pt x="5377" y="3121"/>
                    <a:pt x="5455" y="3120"/>
                    <a:pt x="5532" y="3120"/>
                  </a:cubicBezTo>
                  <a:cubicBezTo>
                    <a:pt x="8789" y="3120"/>
                    <a:pt x="9794" y="4004"/>
                    <a:pt x="10081" y="4419"/>
                  </a:cubicBezTo>
                  <a:cubicBezTo>
                    <a:pt x="9763" y="2469"/>
                    <a:pt x="8654" y="1"/>
                    <a:pt x="538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7774018" y="5012206"/>
              <a:ext cx="378309" cy="87905"/>
            </a:xfrm>
            <a:custGeom>
              <a:rect b="b" l="l" r="r" t="t"/>
              <a:pathLst>
                <a:path extrusionOk="0" h="2411" w="10376">
                  <a:moveTo>
                    <a:pt x="5714" y="0"/>
                  </a:moveTo>
                  <a:cubicBezTo>
                    <a:pt x="5638" y="0"/>
                    <a:pt x="5561" y="1"/>
                    <a:pt x="5482" y="2"/>
                  </a:cubicBezTo>
                  <a:cubicBezTo>
                    <a:pt x="1722" y="56"/>
                    <a:pt x="480" y="885"/>
                    <a:pt x="185" y="1146"/>
                  </a:cubicBezTo>
                  <a:cubicBezTo>
                    <a:pt x="120" y="1201"/>
                    <a:pt x="98" y="1233"/>
                    <a:pt x="98" y="1233"/>
                  </a:cubicBezTo>
                  <a:cubicBezTo>
                    <a:pt x="0" y="1430"/>
                    <a:pt x="76" y="2356"/>
                    <a:pt x="76" y="2356"/>
                  </a:cubicBezTo>
                  <a:cubicBezTo>
                    <a:pt x="76" y="2356"/>
                    <a:pt x="87" y="2345"/>
                    <a:pt x="98" y="2345"/>
                  </a:cubicBezTo>
                  <a:cubicBezTo>
                    <a:pt x="349" y="2269"/>
                    <a:pt x="2354" y="1658"/>
                    <a:pt x="5231" y="1506"/>
                  </a:cubicBezTo>
                  <a:cubicBezTo>
                    <a:pt x="5451" y="1494"/>
                    <a:pt x="5665" y="1489"/>
                    <a:pt x="5874" y="1489"/>
                  </a:cubicBezTo>
                  <a:cubicBezTo>
                    <a:pt x="8577" y="1489"/>
                    <a:pt x="10345" y="2400"/>
                    <a:pt x="10375" y="2410"/>
                  </a:cubicBezTo>
                  <a:lnTo>
                    <a:pt x="10375" y="2160"/>
                  </a:lnTo>
                  <a:lnTo>
                    <a:pt x="10375" y="1495"/>
                  </a:lnTo>
                  <a:cubicBezTo>
                    <a:pt x="10375" y="1495"/>
                    <a:pt x="10353" y="1419"/>
                    <a:pt x="10266" y="1299"/>
                  </a:cubicBezTo>
                  <a:cubicBezTo>
                    <a:pt x="9979" y="894"/>
                    <a:pt x="8973" y="0"/>
                    <a:pt x="5714"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7884453" y="5230233"/>
              <a:ext cx="64425" cy="20819"/>
            </a:xfrm>
            <a:custGeom>
              <a:rect b="b" l="l" r="r" t="t"/>
              <a:pathLst>
                <a:path extrusionOk="0" h="571" w="1767">
                  <a:moveTo>
                    <a:pt x="948" y="1"/>
                  </a:moveTo>
                  <a:cubicBezTo>
                    <a:pt x="397" y="1"/>
                    <a:pt x="23" y="474"/>
                    <a:pt x="23" y="474"/>
                  </a:cubicBezTo>
                  <a:cubicBezTo>
                    <a:pt x="0" y="543"/>
                    <a:pt x="19" y="570"/>
                    <a:pt x="66" y="570"/>
                  </a:cubicBezTo>
                  <a:cubicBezTo>
                    <a:pt x="224" y="570"/>
                    <a:pt x="697" y="262"/>
                    <a:pt x="949" y="245"/>
                  </a:cubicBezTo>
                  <a:cubicBezTo>
                    <a:pt x="954" y="245"/>
                    <a:pt x="959" y="244"/>
                    <a:pt x="964" y="244"/>
                  </a:cubicBezTo>
                  <a:cubicBezTo>
                    <a:pt x="1281" y="244"/>
                    <a:pt x="1547" y="563"/>
                    <a:pt x="1654" y="563"/>
                  </a:cubicBezTo>
                  <a:cubicBezTo>
                    <a:pt x="1659" y="563"/>
                    <a:pt x="1664" y="562"/>
                    <a:pt x="1668" y="561"/>
                  </a:cubicBezTo>
                  <a:cubicBezTo>
                    <a:pt x="1766" y="528"/>
                    <a:pt x="1635" y="49"/>
                    <a:pt x="1036" y="5"/>
                  </a:cubicBezTo>
                  <a:cubicBezTo>
                    <a:pt x="1006" y="2"/>
                    <a:pt x="977" y="1"/>
                    <a:pt x="94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8001269" y="5230233"/>
              <a:ext cx="64425" cy="20819"/>
            </a:xfrm>
            <a:custGeom>
              <a:rect b="b" l="l" r="r" t="t"/>
              <a:pathLst>
                <a:path extrusionOk="0" h="571" w="1767">
                  <a:moveTo>
                    <a:pt x="819" y="1"/>
                  </a:moveTo>
                  <a:cubicBezTo>
                    <a:pt x="790" y="1"/>
                    <a:pt x="761" y="2"/>
                    <a:pt x="731" y="5"/>
                  </a:cubicBezTo>
                  <a:cubicBezTo>
                    <a:pt x="142" y="49"/>
                    <a:pt x="1" y="528"/>
                    <a:pt x="99" y="561"/>
                  </a:cubicBezTo>
                  <a:cubicBezTo>
                    <a:pt x="104" y="562"/>
                    <a:pt x="109" y="563"/>
                    <a:pt x="114" y="563"/>
                  </a:cubicBezTo>
                  <a:cubicBezTo>
                    <a:pt x="230" y="563"/>
                    <a:pt x="487" y="244"/>
                    <a:pt x="803" y="244"/>
                  </a:cubicBezTo>
                  <a:cubicBezTo>
                    <a:pt x="808" y="244"/>
                    <a:pt x="813" y="245"/>
                    <a:pt x="818" y="245"/>
                  </a:cubicBezTo>
                  <a:cubicBezTo>
                    <a:pt x="1070" y="262"/>
                    <a:pt x="1543" y="570"/>
                    <a:pt x="1701" y="570"/>
                  </a:cubicBezTo>
                  <a:cubicBezTo>
                    <a:pt x="1748" y="570"/>
                    <a:pt x="1767" y="543"/>
                    <a:pt x="1745" y="474"/>
                  </a:cubicBezTo>
                  <a:cubicBezTo>
                    <a:pt x="1745" y="474"/>
                    <a:pt x="1370" y="1"/>
                    <a:pt x="81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7857437" y="5181523"/>
              <a:ext cx="98588" cy="31830"/>
            </a:xfrm>
            <a:custGeom>
              <a:rect b="b" l="l" r="r" t="t"/>
              <a:pathLst>
                <a:path extrusionOk="0" h="873" w="2704">
                  <a:moveTo>
                    <a:pt x="1396" y="0"/>
                  </a:moveTo>
                  <a:cubicBezTo>
                    <a:pt x="655" y="0"/>
                    <a:pt x="33" y="796"/>
                    <a:pt x="33" y="796"/>
                  </a:cubicBezTo>
                  <a:cubicBezTo>
                    <a:pt x="1" y="850"/>
                    <a:pt x="8" y="873"/>
                    <a:pt x="45" y="873"/>
                  </a:cubicBezTo>
                  <a:cubicBezTo>
                    <a:pt x="195" y="873"/>
                    <a:pt x="837" y="515"/>
                    <a:pt x="1396" y="436"/>
                  </a:cubicBezTo>
                  <a:cubicBezTo>
                    <a:pt x="1455" y="428"/>
                    <a:pt x="1513" y="424"/>
                    <a:pt x="1569" y="424"/>
                  </a:cubicBezTo>
                  <a:cubicBezTo>
                    <a:pt x="2093" y="424"/>
                    <a:pt x="2465" y="760"/>
                    <a:pt x="2591" y="760"/>
                  </a:cubicBezTo>
                  <a:cubicBezTo>
                    <a:pt x="2607" y="760"/>
                    <a:pt x="2619" y="754"/>
                    <a:pt x="2627" y="742"/>
                  </a:cubicBezTo>
                  <a:cubicBezTo>
                    <a:pt x="2703" y="622"/>
                    <a:pt x="2148" y="0"/>
                    <a:pt x="1396"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7990550" y="5181523"/>
              <a:ext cx="98515" cy="31830"/>
            </a:xfrm>
            <a:custGeom>
              <a:rect b="b" l="l" r="r" t="t"/>
              <a:pathLst>
                <a:path extrusionOk="0" h="873" w="2702">
                  <a:moveTo>
                    <a:pt x="1297" y="0"/>
                  </a:moveTo>
                  <a:cubicBezTo>
                    <a:pt x="556" y="0"/>
                    <a:pt x="1" y="622"/>
                    <a:pt x="77" y="742"/>
                  </a:cubicBezTo>
                  <a:cubicBezTo>
                    <a:pt x="85" y="754"/>
                    <a:pt x="97" y="760"/>
                    <a:pt x="113" y="760"/>
                  </a:cubicBezTo>
                  <a:cubicBezTo>
                    <a:pt x="239" y="760"/>
                    <a:pt x="611" y="424"/>
                    <a:pt x="1135" y="424"/>
                  </a:cubicBezTo>
                  <a:cubicBezTo>
                    <a:pt x="1191" y="424"/>
                    <a:pt x="1249" y="428"/>
                    <a:pt x="1308" y="436"/>
                  </a:cubicBezTo>
                  <a:cubicBezTo>
                    <a:pt x="1867" y="515"/>
                    <a:pt x="2502" y="873"/>
                    <a:pt x="2655" y="873"/>
                  </a:cubicBezTo>
                  <a:cubicBezTo>
                    <a:pt x="2693" y="873"/>
                    <a:pt x="2701" y="850"/>
                    <a:pt x="2671" y="796"/>
                  </a:cubicBezTo>
                  <a:cubicBezTo>
                    <a:pt x="2671" y="796"/>
                    <a:pt x="2049" y="0"/>
                    <a:pt x="1297"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7783133" y="5074661"/>
              <a:ext cx="273012" cy="203848"/>
            </a:xfrm>
            <a:custGeom>
              <a:rect b="b" l="l" r="r" t="t"/>
              <a:pathLst>
                <a:path extrusionOk="0" h="5591" w="7488">
                  <a:moveTo>
                    <a:pt x="4571" y="0"/>
                  </a:moveTo>
                  <a:cubicBezTo>
                    <a:pt x="3159" y="0"/>
                    <a:pt x="1608" y="186"/>
                    <a:pt x="88" y="730"/>
                  </a:cubicBezTo>
                  <a:cubicBezTo>
                    <a:pt x="66" y="817"/>
                    <a:pt x="44" y="904"/>
                    <a:pt x="44" y="1013"/>
                  </a:cubicBezTo>
                  <a:cubicBezTo>
                    <a:pt x="1" y="1798"/>
                    <a:pt x="360" y="3106"/>
                    <a:pt x="720" y="4185"/>
                  </a:cubicBezTo>
                  <a:cubicBezTo>
                    <a:pt x="905" y="4751"/>
                    <a:pt x="1091" y="5253"/>
                    <a:pt x="1221" y="5591"/>
                  </a:cubicBezTo>
                  <a:lnTo>
                    <a:pt x="1374" y="5591"/>
                  </a:lnTo>
                  <a:lnTo>
                    <a:pt x="1309" y="2812"/>
                  </a:lnTo>
                  <a:cubicBezTo>
                    <a:pt x="1309" y="2812"/>
                    <a:pt x="1385" y="2583"/>
                    <a:pt x="1592" y="2474"/>
                  </a:cubicBezTo>
                  <a:cubicBezTo>
                    <a:pt x="1788" y="2354"/>
                    <a:pt x="2932" y="588"/>
                    <a:pt x="2932" y="588"/>
                  </a:cubicBezTo>
                  <a:cubicBezTo>
                    <a:pt x="2932" y="588"/>
                    <a:pt x="4143" y="913"/>
                    <a:pt x="5202" y="913"/>
                  </a:cubicBezTo>
                  <a:cubicBezTo>
                    <a:pt x="5473" y="913"/>
                    <a:pt x="5734" y="892"/>
                    <a:pt x="5962" y="839"/>
                  </a:cubicBezTo>
                  <a:cubicBezTo>
                    <a:pt x="6834" y="643"/>
                    <a:pt x="7313" y="370"/>
                    <a:pt x="7488" y="251"/>
                  </a:cubicBezTo>
                  <a:cubicBezTo>
                    <a:pt x="6647" y="109"/>
                    <a:pt x="5650" y="0"/>
                    <a:pt x="4571"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8058911" y="5084578"/>
              <a:ext cx="104130" cy="193931"/>
            </a:xfrm>
            <a:custGeom>
              <a:rect b="b" l="l" r="r" t="t"/>
              <a:pathLst>
                <a:path extrusionOk="0" h="5319" w="2856">
                  <a:moveTo>
                    <a:pt x="0" y="0"/>
                  </a:moveTo>
                  <a:lnTo>
                    <a:pt x="0" y="0"/>
                  </a:lnTo>
                  <a:cubicBezTo>
                    <a:pt x="55" y="469"/>
                    <a:pt x="665" y="2169"/>
                    <a:pt x="937" y="2681"/>
                  </a:cubicBezTo>
                  <a:cubicBezTo>
                    <a:pt x="1144" y="3074"/>
                    <a:pt x="1199" y="4501"/>
                    <a:pt x="1210" y="5319"/>
                  </a:cubicBezTo>
                  <a:lnTo>
                    <a:pt x="1362" y="5319"/>
                  </a:lnTo>
                  <a:cubicBezTo>
                    <a:pt x="1493" y="4926"/>
                    <a:pt x="1689" y="4425"/>
                    <a:pt x="1896" y="3880"/>
                  </a:cubicBezTo>
                  <a:cubicBezTo>
                    <a:pt x="2343" y="2714"/>
                    <a:pt x="2855" y="1363"/>
                    <a:pt x="2855" y="567"/>
                  </a:cubicBezTo>
                  <a:cubicBezTo>
                    <a:pt x="2855" y="414"/>
                    <a:pt x="2746" y="284"/>
                    <a:pt x="2561" y="175"/>
                  </a:cubicBezTo>
                  <a:lnTo>
                    <a:pt x="2561" y="436"/>
                  </a:lnTo>
                  <a:cubicBezTo>
                    <a:pt x="2561" y="498"/>
                    <a:pt x="2561" y="559"/>
                    <a:pt x="2561" y="611"/>
                  </a:cubicBezTo>
                  <a:cubicBezTo>
                    <a:pt x="2561" y="716"/>
                    <a:pt x="2550" y="751"/>
                    <a:pt x="2536" y="751"/>
                  </a:cubicBezTo>
                  <a:cubicBezTo>
                    <a:pt x="2507" y="751"/>
                    <a:pt x="2463" y="611"/>
                    <a:pt x="2463" y="611"/>
                  </a:cubicBezTo>
                  <a:cubicBezTo>
                    <a:pt x="2463" y="611"/>
                    <a:pt x="1493" y="262"/>
                    <a:pt x="0"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7672296" y="5048921"/>
              <a:ext cx="568630" cy="117547"/>
            </a:xfrm>
            <a:custGeom>
              <a:rect b="b" l="l" r="r" t="t"/>
              <a:pathLst>
                <a:path extrusionOk="0" h="3224" w="15596">
                  <a:moveTo>
                    <a:pt x="7569" y="0"/>
                  </a:moveTo>
                  <a:cubicBezTo>
                    <a:pt x="5071" y="0"/>
                    <a:pt x="3179" y="471"/>
                    <a:pt x="2103" y="1153"/>
                  </a:cubicBezTo>
                  <a:cubicBezTo>
                    <a:pt x="1046" y="1818"/>
                    <a:pt x="0" y="2886"/>
                    <a:pt x="3204" y="2886"/>
                  </a:cubicBezTo>
                  <a:cubicBezTo>
                    <a:pt x="3171" y="2482"/>
                    <a:pt x="3411" y="2101"/>
                    <a:pt x="3793" y="1970"/>
                  </a:cubicBezTo>
                  <a:cubicBezTo>
                    <a:pt x="4638" y="1673"/>
                    <a:pt x="6232" y="1228"/>
                    <a:pt x="8183" y="1228"/>
                  </a:cubicBezTo>
                  <a:cubicBezTo>
                    <a:pt x="9528" y="1228"/>
                    <a:pt x="11042" y="1439"/>
                    <a:pt x="12598" y="2057"/>
                  </a:cubicBezTo>
                  <a:cubicBezTo>
                    <a:pt x="13002" y="2221"/>
                    <a:pt x="13231" y="2668"/>
                    <a:pt x="13122" y="3103"/>
                  </a:cubicBezTo>
                  <a:lnTo>
                    <a:pt x="13100" y="3223"/>
                  </a:lnTo>
                  <a:cubicBezTo>
                    <a:pt x="13100" y="3223"/>
                    <a:pt x="14691" y="3136"/>
                    <a:pt x="15138" y="2450"/>
                  </a:cubicBezTo>
                  <a:cubicBezTo>
                    <a:pt x="15595" y="1774"/>
                    <a:pt x="13786" y="586"/>
                    <a:pt x="10212" y="161"/>
                  </a:cubicBezTo>
                  <a:cubicBezTo>
                    <a:pt x="9271" y="51"/>
                    <a:pt x="8387" y="0"/>
                    <a:pt x="7569"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7973851" y="5245874"/>
              <a:ext cx="24683" cy="32632"/>
            </a:xfrm>
            <a:custGeom>
              <a:rect b="b" l="l" r="r" t="t"/>
              <a:pathLst>
                <a:path extrusionOk="0" h="895" w="677">
                  <a:moveTo>
                    <a:pt x="1" y="1"/>
                  </a:moveTo>
                  <a:lnTo>
                    <a:pt x="1" y="1"/>
                  </a:lnTo>
                  <a:cubicBezTo>
                    <a:pt x="1" y="1"/>
                    <a:pt x="219" y="459"/>
                    <a:pt x="393" y="895"/>
                  </a:cubicBezTo>
                  <a:lnTo>
                    <a:pt x="677" y="895"/>
                  </a:lnTo>
                  <a:cubicBezTo>
                    <a:pt x="361" y="448"/>
                    <a:pt x="1" y="1"/>
                    <a:pt x="1" y="1"/>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8541267" y="5147361"/>
              <a:ext cx="273815" cy="131147"/>
            </a:xfrm>
            <a:custGeom>
              <a:rect b="b" l="l" r="r" t="t"/>
              <a:pathLst>
                <a:path extrusionOk="0" h="3597" w="7510">
                  <a:moveTo>
                    <a:pt x="2300" y="2158"/>
                  </a:moveTo>
                  <a:cubicBezTo>
                    <a:pt x="2987" y="2169"/>
                    <a:pt x="3510" y="2834"/>
                    <a:pt x="3444" y="2965"/>
                  </a:cubicBezTo>
                  <a:cubicBezTo>
                    <a:pt x="3437" y="2976"/>
                    <a:pt x="3426" y="2982"/>
                    <a:pt x="3412" y="2982"/>
                  </a:cubicBezTo>
                  <a:cubicBezTo>
                    <a:pt x="3292" y="2982"/>
                    <a:pt x="2941" y="2615"/>
                    <a:pt x="2443" y="2615"/>
                  </a:cubicBezTo>
                  <a:cubicBezTo>
                    <a:pt x="2393" y="2615"/>
                    <a:pt x="2342" y="2619"/>
                    <a:pt x="2289" y="2627"/>
                  </a:cubicBezTo>
                  <a:cubicBezTo>
                    <a:pt x="1774" y="2714"/>
                    <a:pt x="1182" y="3102"/>
                    <a:pt x="1040" y="3102"/>
                  </a:cubicBezTo>
                  <a:cubicBezTo>
                    <a:pt x="1004" y="3102"/>
                    <a:pt x="997" y="3078"/>
                    <a:pt x="1025" y="3019"/>
                  </a:cubicBezTo>
                  <a:cubicBezTo>
                    <a:pt x="1025" y="3019"/>
                    <a:pt x="1602" y="2158"/>
                    <a:pt x="2300" y="2158"/>
                  </a:cubicBezTo>
                  <a:close/>
                  <a:moveTo>
                    <a:pt x="5602" y="2158"/>
                  </a:moveTo>
                  <a:cubicBezTo>
                    <a:pt x="6289" y="2158"/>
                    <a:pt x="6877" y="3019"/>
                    <a:pt x="6877" y="3019"/>
                  </a:cubicBezTo>
                  <a:cubicBezTo>
                    <a:pt x="6905" y="3078"/>
                    <a:pt x="6897" y="3102"/>
                    <a:pt x="6861" y="3102"/>
                  </a:cubicBezTo>
                  <a:cubicBezTo>
                    <a:pt x="6716" y="3102"/>
                    <a:pt x="6117" y="2714"/>
                    <a:pt x="5602" y="2627"/>
                  </a:cubicBezTo>
                  <a:cubicBezTo>
                    <a:pt x="5549" y="2619"/>
                    <a:pt x="5498" y="2615"/>
                    <a:pt x="5449" y="2615"/>
                  </a:cubicBezTo>
                  <a:cubicBezTo>
                    <a:pt x="4950" y="2615"/>
                    <a:pt x="4600" y="2982"/>
                    <a:pt x="4488" y="2982"/>
                  </a:cubicBezTo>
                  <a:cubicBezTo>
                    <a:pt x="4474" y="2982"/>
                    <a:pt x="4464" y="2976"/>
                    <a:pt x="4458" y="2965"/>
                  </a:cubicBezTo>
                  <a:cubicBezTo>
                    <a:pt x="4381" y="2834"/>
                    <a:pt x="4905" y="2169"/>
                    <a:pt x="5602" y="2158"/>
                  </a:cubicBezTo>
                  <a:close/>
                  <a:moveTo>
                    <a:pt x="5319" y="0"/>
                  </a:moveTo>
                  <a:lnTo>
                    <a:pt x="5319" y="0"/>
                  </a:lnTo>
                  <a:cubicBezTo>
                    <a:pt x="5319" y="0"/>
                    <a:pt x="5428" y="839"/>
                    <a:pt x="4360" y="861"/>
                  </a:cubicBezTo>
                  <a:cubicBezTo>
                    <a:pt x="4311" y="863"/>
                    <a:pt x="4262" y="864"/>
                    <a:pt x="4212" y="864"/>
                  </a:cubicBezTo>
                  <a:cubicBezTo>
                    <a:pt x="2596" y="864"/>
                    <a:pt x="186" y="33"/>
                    <a:pt x="186" y="33"/>
                  </a:cubicBezTo>
                  <a:lnTo>
                    <a:pt x="186" y="33"/>
                  </a:lnTo>
                  <a:cubicBezTo>
                    <a:pt x="545" y="1482"/>
                    <a:pt x="0" y="3499"/>
                    <a:pt x="0" y="3499"/>
                  </a:cubicBezTo>
                  <a:lnTo>
                    <a:pt x="11" y="3597"/>
                  </a:lnTo>
                  <a:lnTo>
                    <a:pt x="7509" y="3597"/>
                  </a:lnTo>
                  <a:cubicBezTo>
                    <a:pt x="7368" y="2703"/>
                    <a:pt x="7280" y="1297"/>
                    <a:pt x="7280" y="1297"/>
                  </a:cubicBezTo>
                  <a:cubicBezTo>
                    <a:pt x="7222" y="1313"/>
                    <a:pt x="7162" y="1321"/>
                    <a:pt x="7101" y="1321"/>
                  </a:cubicBezTo>
                  <a:cubicBezTo>
                    <a:pt x="6290" y="1321"/>
                    <a:pt x="5319" y="1"/>
                    <a:pt x="5319"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8485630" y="4891088"/>
              <a:ext cx="437921" cy="387424"/>
            </a:xfrm>
            <a:custGeom>
              <a:rect b="b" l="l" r="r" t="t"/>
              <a:pathLst>
                <a:path extrusionOk="0" h="10626" w="12011">
                  <a:moveTo>
                    <a:pt x="7907" y="0"/>
                  </a:moveTo>
                  <a:cubicBezTo>
                    <a:pt x="6840" y="0"/>
                    <a:pt x="7226" y="2092"/>
                    <a:pt x="7226" y="2092"/>
                  </a:cubicBezTo>
                  <a:cubicBezTo>
                    <a:pt x="7226" y="2092"/>
                    <a:pt x="5815" y="190"/>
                    <a:pt x="3953" y="190"/>
                  </a:cubicBezTo>
                  <a:cubicBezTo>
                    <a:pt x="3893" y="190"/>
                    <a:pt x="3832" y="192"/>
                    <a:pt x="3771" y="196"/>
                  </a:cubicBezTo>
                  <a:cubicBezTo>
                    <a:pt x="1832" y="338"/>
                    <a:pt x="3368" y="2561"/>
                    <a:pt x="3368" y="2561"/>
                  </a:cubicBezTo>
                  <a:cubicBezTo>
                    <a:pt x="3368" y="2561"/>
                    <a:pt x="2104" y="2594"/>
                    <a:pt x="1254" y="3389"/>
                  </a:cubicBezTo>
                  <a:cubicBezTo>
                    <a:pt x="131" y="4468"/>
                    <a:pt x="1" y="6691"/>
                    <a:pt x="578" y="8588"/>
                  </a:cubicBezTo>
                  <a:cubicBezTo>
                    <a:pt x="676" y="8516"/>
                    <a:pt x="782" y="8475"/>
                    <a:pt x="890" y="8475"/>
                  </a:cubicBezTo>
                  <a:cubicBezTo>
                    <a:pt x="963" y="8475"/>
                    <a:pt x="1038" y="8494"/>
                    <a:pt x="1112" y="8533"/>
                  </a:cubicBezTo>
                  <a:cubicBezTo>
                    <a:pt x="1123" y="8544"/>
                    <a:pt x="1145" y="8544"/>
                    <a:pt x="1156" y="8555"/>
                  </a:cubicBezTo>
                  <a:lnTo>
                    <a:pt x="1526" y="10528"/>
                  </a:lnTo>
                  <a:cubicBezTo>
                    <a:pt x="1526" y="10528"/>
                    <a:pt x="2071" y="8511"/>
                    <a:pt x="1712" y="7062"/>
                  </a:cubicBezTo>
                  <a:lnTo>
                    <a:pt x="1712" y="7062"/>
                  </a:lnTo>
                  <a:cubicBezTo>
                    <a:pt x="1712" y="7062"/>
                    <a:pt x="4122" y="7893"/>
                    <a:pt x="5738" y="7893"/>
                  </a:cubicBezTo>
                  <a:cubicBezTo>
                    <a:pt x="5788" y="7893"/>
                    <a:pt x="5837" y="7892"/>
                    <a:pt x="5886" y="7890"/>
                  </a:cubicBezTo>
                  <a:cubicBezTo>
                    <a:pt x="6954" y="7868"/>
                    <a:pt x="6845" y="7029"/>
                    <a:pt x="6845" y="7029"/>
                  </a:cubicBezTo>
                  <a:lnTo>
                    <a:pt x="6845" y="7029"/>
                  </a:lnTo>
                  <a:cubicBezTo>
                    <a:pt x="6845" y="7030"/>
                    <a:pt x="7816" y="8350"/>
                    <a:pt x="8627" y="8350"/>
                  </a:cubicBezTo>
                  <a:cubicBezTo>
                    <a:pt x="8688" y="8350"/>
                    <a:pt x="8748" y="8342"/>
                    <a:pt x="8806" y="8326"/>
                  </a:cubicBezTo>
                  <a:cubicBezTo>
                    <a:pt x="8806" y="8326"/>
                    <a:pt x="8894" y="9732"/>
                    <a:pt x="9035" y="10626"/>
                  </a:cubicBezTo>
                  <a:lnTo>
                    <a:pt x="9253" y="10626"/>
                  </a:lnTo>
                  <a:lnTo>
                    <a:pt x="9428" y="9111"/>
                  </a:lnTo>
                  <a:lnTo>
                    <a:pt x="9439" y="9111"/>
                  </a:lnTo>
                  <a:cubicBezTo>
                    <a:pt x="9642" y="8992"/>
                    <a:pt x="9820" y="8941"/>
                    <a:pt x="9971" y="8941"/>
                  </a:cubicBezTo>
                  <a:cubicBezTo>
                    <a:pt x="10209" y="8941"/>
                    <a:pt x="10383" y="9066"/>
                    <a:pt x="10496" y="9252"/>
                  </a:cubicBezTo>
                  <a:cubicBezTo>
                    <a:pt x="10921" y="8566"/>
                    <a:pt x="11476" y="7858"/>
                    <a:pt x="11673" y="7171"/>
                  </a:cubicBezTo>
                  <a:cubicBezTo>
                    <a:pt x="12010" y="5961"/>
                    <a:pt x="11367" y="4664"/>
                    <a:pt x="11367" y="4664"/>
                  </a:cubicBezTo>
                  <a:cubicBezTo>
                    <a:pt x="11367" y="4664"/>
                    <a:pt x="10670" y="1362"/>
                    <a:pt x="8676" y="251"/>
                  </a:cubicBezTo>
                  <a:cubicBezTo>
                    <a:pt x="8360" y="75"/>
                    <a:pt x="8108" y="0"/>
                    <a:pt x="7907"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8481656" y="5200081"/>
              <a:ext cx="60050" cy="78425"/>
            </a:xfrm>
            <a:custGeom>
              <a:rect b="b" l="l" r="r" t="t"/>
              <a:pathLst>
                <a:path extrusionOk="0" h="2151" w="1647">
                  <a:moveTo>
                    <a:pt x="999" y="0"/>
                  </a:moveTo>
                  <a:cubicBezTo>
                    <a:pt x="891" y="0"/>
                    <a:pt x="785" y="41"/>
                    <a:pt x="687" y="113"/>
                  </a:cubicBezTo>
                  <a:cubicBezTo>
                    <a:pt x="284" y="418"/>
                    <a:pt x="1" y="1224"/>
                    <a:pt x="208" y="1824"/>
                  </a:cubicBezTo>
                  <a:cubicBezTo>
                    <a:pt x="251" y="1933"/>
                    <a:pt x="317" y="2042"/>
                    <a:pt x="382" y="2151"/>
                  </a:cubicBezTo>
                  <a:lnTo>
                    <a:pt x="1646" y="2151"/>
                  </a:lnTo>
                  <a:lnTo>
                    <a:pt x="1635" y="2053"/>
                  </a:lnTo>
                  <a:lnTo>
                    <a:pt x="1265" y="80"/>
                  </a:lnTo>
                  <a:cubicBezTo>
                    <a:pt x="1254" y="69"/>
                    <a:pt x="1232" y="69"/>
                    <a:pt x="1221" y="58"/>
                  </a:cubicBezTo>
                  <a:cubicBezTo>
                    <a:pt x="1147" y="19"/>
                    <a:pt x="1072" y="0"/>
                    <a:pt x="999"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8822988" y="5217034"/>
              <a:ext cx="52867" cy="61472"/>
            </a:xfrm>
            <a:custGeom>
              <a:rect b="b" l="l" r="r" t="t"/>
              <a:pathLst>
                <a:path extrusionOk="0" h="1686" w="1450">
                  <a:moveTo>
                    <a:pt x="718" y="1"/>
                  </a:moveTo>
                  <a:cubicBezTo>
                    <a:pt x="567" y="1"/>
                    <a:pt x="389" y="52"/>
                    <a:pt x="186" y="171"/>
                  </a:cubicBezTo>
                  <a:lnTo>
                    <a:pt x="175" y="171"/>
                  </a:lnTo>
                  <a:lnTo>
                    <a:pt x="0" y="1686"/>
                  </a:lnTo>
                  <a:lnTo>
                    <a:pt x="1123" y="1686"/>
                  </a:lnTo>
                  <a:cubicBezTo>
                    <a:pt x="1177" y="1620"/>
                    <a:pt x="1232" y="1544"/>
                    <a:pt x="1264" y="1479"/>
                  </a:cubicBezTo>
                  <a:cubicBezTo>
                    <a:pt x="1450" y="1184"/>
                    <a:pt x="1450" y="650"/>
                    <a:pt x="1243" y="312"/>
                  </a:cubicBezTo>
                  <a:cubicBezTo>
                    <a:pt x="1130" y="126"/>
                    <a:pt x="956" y="1"/>
                    <a:pt x="718"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8577581" y="5226040"/>
              <a:ext cx="91660" cy="34418"/>
            </a:xfrm>
            <a:custGeom>
              <a:rect b="b" l="l" r="r" t="t"/>
              <a:pathLst>
                <a:path extrusionOk="0" h="944" w="2514">
                  <a:moveTo>
                    <a:pt x="1304" y="0"/>
                  </a:moveTo>
                  <a:cubicBezTo>
                    <a:pt x="606" y="0"/>
                    <a:pt x="29" y="861"/>
                    <a:pt x="29" y="861"/>
                  </a:cubicBezTo>
                  <a:cubicBezTo>
                    <a:pt x="1" y="920"/>
                    <a:pt x="8" y="944"/>
                    <a:pt x="44" y="944"/>
                  </a:cubicBezTo>
                  <a:cubicBezTo>
                    <a:pt x="186" y="944"/>
                    <a:pt x="778" y="556"/>
                    <a:pt x="1293" y="469"/>
                  </a:cubicBezTo>
                  <a:cubicBezTo>
                    <a:pt x="1346" y="461"/>
                    <a:pt x="1397" y="457"/>
                    <a:pt x="1447" y="457"/>
                  </a:cubicBezTo>
                  <a:cubicBezTo>
                    <a:pt x="1945" y="457"/>
                    <a:pt x="2296" y="824"/>
                    <a:pt x="2416" y="824"/>
                  </a:cubicBezTo>
                  <a:cubicBezTo>
                    <a:pt x="2430" y="824"/>
                    <a:pt x="2441" y="818"/>
                    <a:pt x="2448" y="807"/>
                  </a:cubicBezTo>
                  <a:cubicBezTo>
                    <a:pt x="2514" y="676"/>
                    <a:pt x="1991" y="11"/>
                    <a:pt x="1304"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8700996" y="5226040"/>
              <a:ext cx="92062" cy="34418"/>
            </a:xfrm>
            <a:custGeom>
              <a:rect b="b" l="l" r="r" t="t"/>
              <a:pathLst>
                <a:path extrusionOk="0" h="944" w="2525">
                  <a:moveTo>
                    <a:pt x="1221" y="0"/>
                  </a:moveTo>
                  <a:cubicBezTo>
                    <a:pt x="524" y="11"/>
                    <a:pt x="0" y="676"/>
                    <a:pt x="77" y="807"/>
                  </a:cubicBezTo>
                  <a:cubicBezTo>
                    <a:pt x="83" y="818"/>
                    <a:pt x="93" y="824"/>
                    <a:pt x="107" y="824"/>
                  </a:cubicBezTo>
                  <a:cubicBezTo>
                    <a:pt x="219" y="824"/>
                    <a:pt x="569" y="457"/>
                    <a:pt x="1068" y="457"/>
                  </a:cubicBezTo>
                  <a:cubicBezTo>
                    <a:pt x="1117" y="457"/>
                    <a:pt x="1168" y="461"/>
                    <a:pt x="1221" y="469"/>
                  </a:cubicBezTo>
                  <a:cubicBezTo>
                    <a:pt x="1736" y="556"/>
                    <a:pt x="2335" y="944"/>
                    <a:pt x="2480" y="944"/>
                  </a:cubicBezTo>
                  <a:cubicBezTo>
                    <a:pt x="2516" y="944"/>
                    <a:pt x="2524" y="920"/>
                    <a:pt x="2496" y="861"/>
                  </a:cubicBezTo>
                  <a:cubicBezTo>
                    <a:pt x="2496" y="861"/>
                    <a:pt x="1908" y="0"/>
                    <a:pt x="1221"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7457332" y="4742079"/>
              <a:ext cx="24246" cy="30626"/>
            </a:xfrm>
            <a:custGeom>
              <a:rect b="b" l="l" r="r" t="t"/>
              <a:pathLst>
                <a:path extrusionOk="0" h="840" w="665">
                  <a:moveTo>
                    <a:pt x="338" y="0"/>
                  </a:moveTo>
                  <a:cubicBezTo>
                    <a:pt x="153" y="0"/>
                    <a:pt x="0" y="196"/>
                    <a:pt x="0" y="425"/>
                  </a:cubicBezTo>
                  <a:cubicBezTo>
                    <a:pt x="0" y="654"/>
                    <a:pt x="153" y="839"/>
                    <a:pt x="338" y="839"/>
                  </a:cubicBezTo>
                  <a:cubicBezTo>
                    <a:pt x="523" y="839"/>
                    <a:pt x="665" y="654"/>
                    <a:pt x="665" y="425"/>
                  </a:cubicBezTo>
                  <a:cubicBezTo>
                    <a:pt x="665" y="196"/>
                    <a:pt x="523" y="0"/>
                    <a:pt x="33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7577721" y="4742079"/>
              <a:ext cx="24683" cy="30626"/>
            </a:xfrm>
            <a:custGeom>
              <a:rect b="b" l="l" r="r" t="t"/>
              <a:pathLst>
                <a:path extrusionOk="0" h="840" w="677">
                  <a:moveTo>
                    <a:pt x="338" y="0"/>
                  </a:moveTo>
                  <a:cubicBezTo>
                    <a:pt x="153" y="0"/>
                    <a:pt x="0" y="196"/>
                    <a:pt x="0" y="425"/>
                  </a:cubicBezTo>
                  <a:cubicBezTo>
                    <a:pt x="0" y="654"/>
                    <a:pt x="153" y="839"/>
                    <a:pt x="338" y="839"/>
                  </a:cubicBezTo>
                  <a:cubicBezTo>
                    <a:pt x="523" y="839"/>
                    <a:pt x="676" y="654"/>
                    <a:pt x="676" y="425"/>
                  </a:cubicBezTo>
                  <a:cubicBezTo>
                    <a:pt x="676" y="196"/>
                    <a:pt x="523" y="0"/>
                    <a:pt x="33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7444608" y="4792539"/>
              <a:ext cx="57242" cy="23881"/>
            </a:xfrm>
            <a:custGeom>
              <a:rect b="b" l="l" r="r" t="t"/>
              <a:pathLst>
                <a:path extrusionOk="0" h="655" w="1570">
                  <a:moveTo>
                    <a:pt x="785" y="0"/>
                  </a:moveTo>
                  <a:cubicBezTo>
                    <a:pt x="349" y="0"/>
                    <a:pt x="0" y="153"/>
                    <a:pt x="0" y="327"/>
                  </a:cubicBezTo>
                  <a:cubicBezTo>
                    <a:pt x="0" y="512"/>
                    <a:pt x="349" y="654"/>
                    <a:pt x="785" y="654"/>
                  </a:cubicBezTo>
                  <a:cubicBezTo>
                    <a:pt x="1221" y="654"/>
                    <a:pt x="1570" y="512"/>
                    <a:pt x="1570" y="327"/>
                  </a:cubicBezTo>
                  <a:cubicBezTo>
                    <a:pt x="1570" y="153"/>
                    <a:pt x="1221"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7566200" y="4790935"/>
              <a:ext cx="57242" cy="23480"/>
            </a:xfrm>
            <a:custGeom>
              <a:rect b="b" l="l" r="r" t="t"/>
              <a:pathLst>
                <a:path extrusionOk="0" h="644" w="1570">
                  <a:moveTo>
                    <a:pt x="785" y="1"/>
                  </a:moveTo>
                  <a:cubicBezTo>
                    <a:pt x="360" y="1"/>
                    <a:pt x="0" y="142"/>
                    <a:pt x="0" y="328"/>
                  </a:cubicBezTo>
                  <a:cubicBezTo>
                    <a:pt x="0" y="502"/>
                    <a:pt x="360" y="644"/>
                    <a:pt x="785" y="644"/>
                  </a:cubicBezTo>
                  <a:cubicBezTo>
                    <a:pt x="1221" y="644"/>
                    <a:pt x="1570" y="502"/>
                    <a:pt x="1570" y="328"/>
                  </a:cubicBezTo>
                  <a:cubicBezTo>
                    <a:pt x="1570" y="142"/>
                    <a:pt x="1221" y="1"/>
                    <a:pt x="785"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6582783" y="4318896"/>
              <a:ext cx="40179" cy="39778"/>
            </a:xfrm>
            <a:custGeom>
              <a:rect b="b" l="l" r="r" t="t"/>
              <a:pathLst>
                <a:path extrusionOk="0" h="1091" w="1102">
                  <a:moveTo>
                    <a:pt x="556" y="1"/>
                  </a:moveTo>
                  <a:cubicBezTo>
                    <a:pt x="251" y="1"/>
                    <a:pt x="0" y="240"/>
                    <a:pt x="0" y="546"/>
                  </a:cubicBezTo>
                  <a:cubicBezTo>
                    <a:pt x="0" y="851"/>
                    <a:pt x="251" y="1091"/>
                    <a:pt x="556" y="1091"/>
                  </a:cubicBezTo>
                  <a:cubicBezTo>
                    <a:pt x="850" y="1091"/>
                    <a:pt x="1101" y="851"/>
                    <a:pt x="1101" y="546"/>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6582783" y="3949381"/>
              <a:ext cx="40179" cy="39778"/>
            </a:xfrm>
            <a:custGeom>
              <a:rect b="b" l="l" r="r" t="t"/>
              <a:pathLst>
                <a:path extrusionOk="0" h="1091" w="1102">
                  <a:moveTo>
                    <a:pt x="556" y="0"/>
                  </a:moveTo>
                  <a:cubicBezTo>
                    <a:pt x="251" y="0"/>
                    <a:pt x="0" y="240"/>
                    <a:pt x="0" y="545"/>
                  </a:cubicBezTo>
                  <a:cubicBezTo>
                    <a:pt x="0" y="851"/>
                    <a:pt x="251" y="1090"/>
                    <a:pt x="556" y="1090"/>
                  </a:cubicBezTo>
                  <a:cubicBezTo>
                    <a:pt x="850" y="1090"/>
                    <a:pt x="1101" y="851"/>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6582783" y="4023284"/>
              <a:ext cx="40179" cy="39778"/>
            </a:xfrm>
            <a:custGeom>
              <a:rect b="b" l="l" r="r" t="t"/>
              <a:pathLst>
                <a:path extrusionOk="0" h="1091" w="1102">
                  <a:moveTo>
                    <a:pt x="556" y="1"/>
                  </a:moveTo>
                  <a:cubicBezTo>
                    <a:pt x="251" y="1"/>
                    <a:pt x="0" y="240"/>
                    <a:pt x="0" y="545"/>
                  </a:cubicBezTo>
                  <a:cubicBezTo>
                    <a:pt x="0" y="851"/>
                    <a:pt x="251" y="1090"/>
                    <a:pt x="556" y="1090"/>
                  </a:cubicBezTo>
                  <a:cubicBezTo>
                    <a:pt x="850" y="1090"/>
                    <a:pt x="1101" y="851"/>
                    <a:pt x="1101" y="545"/>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6582783" y="3801575"/>
              <a:ext cx="40179" cy="39778"/>
            </a:xfrm>
            <a:custGeom>
              <a:rect b="b" l="l" r="r" t="t"/>
              <a:pathLst>
                <a:path extrusionOk="0" h="1091" w="1102">
                  <a:moveTo>
                    <a:pt x="556" y="0"/>
                  </a:moveTo>
                  <a:cubicBezTo>
                    <a:pt x="251" y="0"/>
                    <a:pt x="0" y="240"/>
                    <a:pt x="0" y="545"/>
                  </a:cubicBezTo>
                  <a:cubicBezTo>
                    <a:pt x="0" y="850"/>
                    <a:pt x="251" y="1090"/>
                    <a:pt x="556" y="1090"/>
                  </a:cubicBezTo>
                  <a:cubicBezTo>
                    <a:pt x="850" y="1090"/>
                    <a:pt x="1101" y="850"/>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a:off x="6582783" y="4097187"/>
              <a:ext cx="40179" cy="39778"/>
            </a:xfrm>
            <a:custGeom>
              <a:rect b="b" l="l" r="r" t="t"/>
              <a:pathLst>
                <a:path extrusionOk="0" h="1091" w="1102">
                  <a:moveTo>
                    <a:pt x="556" y="1"/>
                  </a:moveTo>
                  <a:cubicBezTo>
                    <a:pt x="251" y="1"/>
                    <a:pt x="0" y="240"/>
                    <a:pt x="0" y="545"/>
                  </a:cubicBezTo>
                  <a:cubicBezTo>
                    <a:pt x="0" y="851"/>
                    <a:pt x="251" y="1090"/>
                    <a:pt x="556" y="1090"/>
                  </a:cubicBezTo>
                  <a:cubicBezTo>
                    <a:pt x="850" y="1090"/>
                    <a:pt x="1101" y="851"/>
                    <a:pt x="1101" y="545"/>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a:off x="6812039" y="4318896"/>
              <a:ext cx="39778" cy="39778"/>
            </a:xfrm>
            <a:custGeom>
              <a:rect b="b" l="l" r="r" t="t"/>
              <a:pathLst>
                <a:path extrusionOk="0" h="1091" w="1091">
                  <a:moveTo>
                    <a:pt x="546" y="1"/>
                  </a:moveTo>
                  <a:cubicBezTo>
                    <a:pt x="251" y="1"/>
                    <a:pt x="1" y="240"/>
                    <a:pt x="1" y="546"/>
                  </a:cubicBezTo>
                  <a:cubicBezTo>
                    <a:pt x="1" y="851"/>
                    <a:pt x="251" y="1091"/>
                    <a:pt x="546" y="1091"/>
                  </a:cubicBezTo>
                  <a:cubicBezTo>
                    <a:pt x="851" y="1091"/>
                    <a:pt x="1090" y="851"/>
                    <a:pt x="1090" y="546"/>
                  </a:cubicBezTo>
                  <a:cubicBezTo>
                    <a:pt x="1090"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6582783" y="3875478"/>
              <a:ext cx="40179" cy="39778"/>
            </a:xfrm>
            <a:custGeom>
              <a:rect b="b" l="l" r="r" t="t"/>
              <a:pathLst>
                <a:path extrusionOk="0" h="1091" w="1102">
                  <a:moveTo>
                    <a:pt x="556" y="0"/>
                  </a:moveTo>
                  <a:cubicBezTo>
                    <a:pt x="251" y="0"/>
                    <a:pt x="0" y="240"/>
                    <a:pt x="0" y="545"/>
                  </a:cubicBezTo>
                  <a:cubicBezTo>
                    <a:pt x="0" y="850"/>
                    <a:pt x="251" y="1090"/>
                    <a:pt x="556" y="1090"/>
                  </a:cubicBezTo>
                  <a:cubicBezTo>
                    <a:pt x="850" y="1090"/>
                    <a:pt x="1101" y="850"/>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6735766" y="3949381"/>
              <a:ext cx="39741" cy="39778"/>
            </a:xfrm>
            <a:custGeom>
              <a:rect b="b" l="l" r="r" t="t"/>
              <a:pathLst>
                <a:path extrusionOk="0" h="1091" w="1090">
                  <a:moveTo>
                    <a:pt x="545" y="0"/>
                  </a:moveTo>
                  <a:cubicBezTo>
                    <a:pt x="240" y="0"/>
                    <a:pt x="0" y="240"/>
                    <a:pt x="0" y="545"/>
                  </a:cubicBezTo>
                  <a:cubicBezTo>
                    <a:pt x="0" y="851"/>
                    <a:pt x="240" y="1090"/>
                    <a:pt x="545" y="1090"/>
                  </a:cubicBezTo>
                  <a:cubicBezTo>
                    <a:pt x="850" y="1090"/>
                    <a:pt x="1090" y="851"/>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6735766" y="4023284"/>
              <a:ext cx="39741" cy="39778"/>
            </a:xfrm>
            <a:custGeom>
              <a:rect b="b" l="l" r="r" t="t"/>
              <a:pathLst>
                <a:path extrusionOk="0" h="1091" w="1090">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6735766" y="4097187"/>
              <a:ext cx="39741" cy="39778"/>
            </a:xfrm>
            <a:custGeom>
              <a:rect b="b" l="l" r="r" t="t"/>
              <a:pathLst>
                <a:path extrusionOk="0" h="1091" w="1090">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6735766" y="4244993"/>
              <a:ext cx="39741" cy="39778"/>
            </a:xfrm>
            <a:custGeom>
              <a:rect b="b" l="l" r="r" t="t"/>
              <a:pathLst>
                <a:path extrusionOk="0" h="1091" w="1090">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6659457" y="4244993"/>
              <a:ext cx="39778" cy="39778"/>
            </a:xfrm>
            <a:custGeom>
              <a:rect b="b" l="l" r="r" t="t"/>
              <a:pathLst>
                <a:path extrusionOk="0" h="1091" w="1091">
                  <a:moveTo>
                    <a:pt x="546" y="1"/>
                  </a:moveTo>
                  <a:cubicBezTo>
                    <a:pt x="240" y="1"/>
                    <a:pt x="1" y="240"/>
                    <a:pt x="1" y="546"/>
                  </a:cubicBezTo>
                  <a:cubicBezTo>
                    <a:pt x="1" y="851"/>
                    <a:pt x="240"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6735766" y="4171090"/>
              <a:ext cx="39741" cy="39778"/>
            </a:xfrm>
            <a:custGeom>
              <a:rect b="b" l="l" r="r" t="t"/>
              <a:pathLst>
                <a:path extrusionOk="0" h="1091" w="1090">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6735766" y="4318896"/>
              <a:ext cx="39741" cy="39778"/>
            </a:xfrm>
            <a:custGeom>
              <a:rect b="b" l="l" r="r" t="t"/>
              <a:pathLst>
                <a:path extrusionOk="0" h="1091" w="1090">
                  <a:moveTo>
                    <a:pt x="545" y="1"/>
                  </a:moveTo>
                  <a:cubicBezTo>
                    <a:pt x="240" y="1"/>
                    <a:pt x="0" y="240"/>
                    <a:pt x="0" y="546"/>
                  </a:cubicBezTo>
                  <a:cubicBezTo>
                    <a:pt x="0" y="851"/>
                    <a:pt x="240" y="1091"/>
                    <a:pt x="545" y="1091"/>
                  </a:cubicBezTo>
                  <a:cubicBezTo>
                    <a:pt x="850" y="1091"/>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6659457" y="3801575"/>
              <a:ext cx="39778" cy="39778"/>
            </a:xfrm>
            <a:custGeom>
              <a:rect b="b" l="l" r="r" t="t"/>
              <a:pathLst>
                <a:path extrusionOk="0" h="1091" w="1091">
                  <a:moveTo>
                    <a:pt x="546" y="0"/>
                  </a:moveTo>
                  <a:cubicBezTo>
                    <a:pt x="240" y="0"/>
                    <a:pt x="1" y="240"/>
                    <a:pt x="1" y="545"/>
                  </a:cubicBezTo>
                  <a:cubicBezTo>
                    <a:pt x="1" y="850"/>
                    <a:pt x="240"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6582783" y="4244993"/>
              <a:ext cx="40179" cy="39778"/>
            </a:xfrm>
            <a:custGeom>
              <a:rect b="b" l="l" r="r" t="t"/>
              <a:pathLst>
                <a:path extrusionOk="0" h="1091" w="1102">
                  <a:moveTo>
                    <a:pt x="556" y="1"/>
                  </a:moveTo>
                  <a:cubicBezTo>
                    <a:pt x="251" y="1"/>
                    <a:pt x="0" y="240"/>
                    <a:pt x="0" y="546"/>
                  </a:cubicBezTo>
                  <a:cubicBezTo>
                    <a:pt x="0" y="851"/>
                    <a:pt x="251" y="1090"/>
                    <a:pt x="556" y="1090"/>
                  </a:cubicBezTo>
                  <a:cubicBezTo>
                    <a:pt x="850" y="1090"/>
                    <a:pt x="1101" y="851"/>
                    <a:pt x="1101" y="546"/>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6582783" y="4171090"/>
              <a:ext cx="40179" cy="39778"/>
            </a:xfrm>
            <a:custGeom>
              <a:rect b="b" l="l" r="r" t="t"/>
              <a:pathLst>
                <a:path extrusionOk="0" h="1091" w="1102">
                  <a:moveTo>
                    <a:pt x="556" y="1"/>
                  </a:moveTo>
                  <a:cubicBezTo>
                    <a:pt x="251" y="1"/>
                    <a:pt x="0" y="240"/>
                    <a:pt x="0" y="546"/>
                  </a:cubicBezTo>
                  <a:cubicBezTo>
                    <a:pt x="0" y="851"/>
                    <a:pt x="251" y="1090"/>
                    <a:pt x="556" y="1090"/>
                  </a:cubicBezTo>
                  <a:cubicBezTo>
                    <a:pt x="850" y="1090"/>
                    <a:pt x="1101" y="851"/>
                    <a:pt x="1101" y="546"/>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6659457" y="3875478"/>
              <a:ext cx="39778" cy="39778"/>
            </a:xfrm>
            <a:custGeom>
              <a:rect b="b" l="l" r="r" t="t"/>
              <a:pathLst>
                <a:path extrusionOk="0" h="1091" w="1091">
                  <a:moveTo>
                    <a:pt x="546" y="0"/>
                  </a:moveTo>
                  <a:cubicBezTo>
                    <a:pt x="240" y="0"/>
                    <a:pt x="1" y="240"/>
                    <a:pt x="1" y="545"/>
                  </a:cubicBezTo>
                  <a:cubicBezTo>
                    <a:pt x="1" y="850"/>
                    <a:pt x="240"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6659457" y="4097187"/>
              <a:ext cx="39778" cy="39778"/>
            </a:xfrm>
            <a:custGeom>
              <a:rect b="b" l="l" r="r" t="t"/>
              <a:pathLst>
                <a:path extrusionOk="0" h="1091" w="1091">
                  <a:moveTo>
                    <a:pt x="546" y="1"/>
                  </a:moveTo>
                  <a:cubicBezTo>
                    <a:pt x="240" y="1"/>
                    <a:pt x="1" y="240"/>
                    <a:pt x="1" y="545"/>
                  </a:cubicBezTo>
                  <a:cubicBezTo>
                    <a:pt x="1" y="851"/>
                    <a:pt x="240"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6659457" y="4171090"/>
              <a:ext cx="39778" cy="39778"/>
            </a:xfrm>
            <a:custGeom>
              <a:rect b="b" l="l" r="r" t="t"/>
              <a:pathLst>
                <a:path extrusionOk="0" h="1091" w="1091">
                  <a:moveTo>
                    <a:pt x="546" y="1"/>
                  </a:moveTo>
                  <a:cubicBezTo>
                    <a:pt x="240" y="1"/>
                    <a:pt x="1" y="240"/>
                    <a:pt x="1" y="546"/>
                  </a:cubicBezTo>
                  <a:cubicBezTo>
                    <a:pt x="1" y="851"/>
                    <a:pt x="240"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6659457" y="4023284"/>
              <a:ext cx="39778" cy="39778"/>
            </a:xfrm>
            <a:custGeom>
              <a:rect b="b" l="l" r="r" t="t"/>
              <a:pathLst>
                <a:path extrusionOk="0" h="1091" w="1091">
                  <a:moveTo>
                    <a:pt x="546" y="1"/>
                  </a:moveTo>
                  <a:cubicBezTo>
                    <a:pt x="240" y="1"/>
                    <a:pt x="1" y="240"/>
                    <a:pt x="1" y="545"/>
                  </a:cubicBezTo>
                  <a:cubicBezTo>
                    <a:pt x="1" y="851"/>
                    <a:pt x="240"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a:off x="6659457" y="4318896"/>
              <a:ext cx="39778" cy="39778"/>
            </a:xfrm>
            <a:custGeom>
              <a:rect b="b" l="l" r="r" t="t"/>
              <a:pathLst>
                <a:path extrusionOk="0" h="1091" w="1091">
                  <a:moveTo>
                    <a:pt x="546" y="1"/>
                  </a:moveTo>
                  <a:cubicBezTo>
                    <a:pt x="240" y="1"/>
                    <a:pt x="1" y="240"/>
                    <a:pt x="1" y="546"/>
                  </a:cubicBezTo>
                  <a:cubicBezTo>
                    <a:pt x="1" y="851"/>
                    <a:pt x="240"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a:off x="6659457" y="3949381"/>
              <a:ext cx="39778" cy="39778"/>
            </a:xfrm>
            <a:custGeom>
              <a:rect b="b" l="l" r="r" t="t"/>
              <a:pathLst>
                <a:path extrusionOk="0" h="1091" w="1091">
                  <a:moveTo>
                    <a:pt x="546" y="0"/>
                  </a:moveTo>
                  <a:cubicBezTo>
                    <a:pt x="240" y="0"/>
                    <a:pt x="1" y="240"/>
                    <a:pt x="1" y="545"/>
                  </a:cubicBezTo>
                  <a:cubicBezTo>
                    <a:pt x="1" y="851"/>
                    <a:pt x="240" y="1090"/>
                    <a:pt x="546" y="1090"/>
                  </a:cubicBezTo>
                  <a:cubicBezTo>
                    <a:pt x="851" y="1090"/>
                    <a:pt x="1091" y="851"/>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7041295" y="3801575"/>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a:off x="7041295" y="3949381"/>
              <a:ext cx="39778" cy="39778"/>
            </a:xfrm>
            <a:custGeom>
              <a:rect b="b" l="l" r="r" t="t"/>
              <a:pathLst>
                <a:path extrusionOk="0" h="1091" w="1091">
                  <a:moveTo>
                    <a:pt x="546" y="0"/>
                  </a:moveTo>
                  <a:cubicBezTo>
                    <a:pt x="241" y="0"/>
                    <a:pt x="1" y="240"/>
                    <a:pt x="1" y="545"/>
                  </a:cubicBezTo>
                  <a:cubicBezTo>
                    <a:pt x="1" y="851"/>
                    <a:pt x="241" y="1090"/>
                    <a:pt x="546" y="1090"/>
                  </a:cubicBezTo>
                  <a:cubicBezTo>
                    <a:pt x="851" y="1090"/>
                    <a:pt x="1091" y="851"/>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a:off x="7041295" y="3875478"/>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7041295" y="4023284"/>
              <a:ext cx="39778" cy="39778"/>
            </a:xfrm>
            <a:custGeom>
              <a:rect b="b" l="l" r="r" t="t"/>
              <a:pathLst>
                <a:path extrusionOk="0" h="1091" w="1091">
                  <a:moveTo>
                    <a:pt x="546" y="1"/>
                  </a:moveTo>
                  <a:cubicBezTo>
                    <a:pt x="241" y="1"/>
                    <a:pt x="1" y="240"/>
                    <a:pt x="1" y="545"/>
                  </a:cubicBezTo>
                  <a:cubicBezTo>
                    <a:pt x="1" y="851"/>
                    <a:pt x="241"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7041295" y="4318896"/>
              <a:ext cx="39778" cy="39778"/>
            </a:xfrm>
            <a:custGeom>
              <a:rect b="b" l="l" r="r" t="t"/>
              <a:pathLst>
                <a:path extrusionOk="0" h="1091" w="1091">
                  <a:moveTo>
                    <a:pt x="546" y="1"/>
                  </a:moveTo>
                  <a:cubicBezTo>
                    <a:pt x="241" y="1"/>
                    <a:pt x="1" y="240"/>
                    <a:pt x="1" y="546"/>
                  </a:cubicBezTo>
                  <a:cubicBezTo>
                    <a:pt x="1" y="851"/>
                    <a:pt x="241"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6964621" y="4318896"/>
              <a:ext cx="40179" cy="39778"/>
            </a:xfrm>
            <a:custGeom>
              <a:rect b="b" l="l" r="r" t="t"/>
              <a:pathLst>
                <a:path extrusionOk="0" h="1091" w="1102">
                  <a:moveTo>
                    <a:pt x="556" y="1"/>
                  </a:moveTo>
                  <a:cubicBezTo>
                    <a:pt x="251" y="1"/>
                    <a:pt x="0" y="240"/>
                    <a:pt x="0" y="546"/>
                  </a:cubicBezTo>
                  <a:cubicBezTo>
                    <a:pt x="0" y="851"/>
                    <a:pt x="251" y="1091"/>
                    <a:pt x="556" y="1091"/>
                  </a:cubicBezTo>
                  <a:cubicBezTo>
                    <a:pt x="851" y="1091"/>
                    <a:pt x="1101" y="851"/>
                    <a:pt x="1101" y="546"/>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a:off x="7193877" y="3949381"/>
              <a:ext cx="39778" cy="39778"/>
            </a:xfrm>
            <a:custGeom>
              <a:rect b="b" l="l" r="r" t="t"/>
              <a:pathLst>
                <a:path extrusionOk="0" h="1091" w="1091">
                  <a:moveTo>
                    <a:pt x="546" y="0"/>
                  </a:moveTo>
                  <a:cubicBezTo>
                    <a:pt x="240" y="0"/>
                    <a:pt x="1" y="240"/>
                    <a:pt x="1" y="545"/>
                  </a:cubicBezTo>
                  <a:cubicBezTo>
                    <a:pt x="1" y="851"/>
                    <a:pt x="240" y="1090"/>
                    <a:pt x="546" y="1090"/>
                  </a:cubicBezTo>
                  <a:cubicBezTo>
                    <a:pt x="851" y="1090"/>
                    <a:pt x="1091" y="851"/>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
            <p:cNvSpPr/>
            <p:nvPr/>
          </p:nvSpPr>
          <p:spPr>
            <a:xfrm>
              <a:off x="7193877" y="4171090"/>
              <a:ext cx="39778" cy="39778"/>
            </a:xfrm>
            <a:custGeom>
              <a:rect b="b" l="l" r="r" t="t"/>
              <a:pathLst>
                <a:path extrusionOk="0" h="1091" w="1091">
                  <a:moveTo>
                    <a:pt x="546" y="1"/>
                  </a:moveTo>
                  <a:cubicBezTo>
                    <a:pt x="240" y="1"/>
                    <a:pt x="1" y="240"/>
                    <a:pt x="1" y="546"/>
                  </a:cubicBezTo>
                  <a:cubicBezTo>
                    <a:pt x="1" y="851"/>
                    <a:pt x="240"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
            <p:cNvSpPr/>
            <p:nvPr/>
          </p:nvSpPr>
          <p:spPr>
            <a:xfrm>
              <a:off x="7193877" y="4097187"/>
              <a:ext cx="39778" cy="39778"/>
            </a:xfrm>
            <a:custGeom>
              <a:rect b="b" l="l" r="r" t="t"/>
              <a:pathLst>
                <a:path extrusionOk="0" h="1091" w="1091">
                  <a:moveTo>
                    <a:pt x="546" y="1"/>
                  </a:moveTo>
                  <a:cubicBezTo>
                    <a:pt x="240" y="1"/>
                    <a:pt x="1" y="240"/>
                    <a:pt x="1" y="545"/>
                  </a:cubicBezTo>
                  <a:cubicBezTo>
                    <a:pt x="1" y="851"/>
                    <a:pt x="240"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
            <p:cNvSpPr/>
            <p:nvPr/>
          </p:nvSpPr>
          <p:spPr>
            <a:xfrm>
              <a:off x="7193877" y="4318896"/>
              <a:ext cx="39778" cy="39778"/>
            </a:xfrm>
            <a:custGeom>
              <a:rect b="b" l="l" r="r" t="t"/>
              <a:pathLst>
                <a:path extrusionOk="0" h="1091" w="1091">
                  <a:moveTo>
                    <a:pt x="546" y="1"/>
                  </a:moveTo>
                  <a:cubicBezTo>
                    <a:pt x="240" y="1"/>
                    <a:pt x="1" y="240"/>
                    <a:pt x="1" y="546"/>
                  </a:cubicBezTo>
                  <a:cubicBezTo>
                    <a:pt x="1" y="851"/>
                    <a:pt x="240"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p:nvPr/>
          </p:nvSpPr>
          <p:spPr>
            <a:xfrm>
              <a:off x="7193877" y="4023284"/>
              <a:ext cx="39778" cy="39778"/>
            </a:xfrm>
            <a:custGeom>
              <a:rect b="b" l="l" r="r" t="t"/>
              <a:pathLst>
                <a:path extrusionOk="0" h="1091" w="1091">
                  <a:moveTo>
                    <a:pt x="546" y="1"/>
                  </a:moveTo>
                  <a:cubicBezTo>
                    <a:pt x="240" y="1"/>
                    <a:pt x="1" y="240"/>
                    <a:pt x="1" y="545"/>
                  </a:cubicBezTo>
                  <a:cubicBezTo>
                    <a:pt x="1" y="851"/>
                    <a:pt x="240"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a:off x="7193877" y="3875478"/>
              <a:ext cx="39778" cy="39778"/>
            </a:xfrm>
            <a:custGeom>
              <a:rect b="b" l="l" r="r" t="t"/>
              <a:pathLst>
                <a:path extrusionOk="0" h="1091" w="1091">
                  <a:moveTo>
                    <a:pt x="546" y="0"/>
                  </a:moveTo>
                  <a:cubicBezTo>
                    <a:pt x="240" y="0"/>
                    <a:pt x="1" y="240"/>
                    <a:pt x="1" y="545"/>
                  </a:cubicBezTo>
                  <a:cubicBezTo>
                    <a:pt x="1" y="850"/>
                    <a:pt x="240"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7193877" y="4244993"/>
              <a:ext cx="39778" cy="39778"/>
            </a:xfrm>
            <a:custGeom>
              <a:rect b="b" l="l" r="r" t="t"/>
              <a:pathLst>
                <a:path extrusionOk="0" h="1091" w="1091">
                  <a:moveTo>
                    <a:pt x="546" y="1"/>
                  </a:moveTo>
                  <a:cubicBezTo>
                    <a:pt x="240" y="1"/>
                    <a:pt x="1" y="240"/>
                    <a:pt x="1" y="546"/>
                  </a:cubicBezTo>
                  <a:cubicBezTo>
                    <a:pt x="1" y="851"/>
                    <a:pt x="240"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a:off x="6888348" y="4318896"/>
              <a:ext cx="40142" cy="39778"/>
            </a:xfrm>
            <a:custGeom>
              <a:rect b="b" l="l" r="r" t="t"/>
              <a:pathLst>
                <a:path extrusionOk="0" h="1091" w="1101">
                  <a:moveTo>
                    <a:pt x="545" y="1"/>
                  </a:moveTo>
                  <a:cubicBezTo>
                    <a:pt x="251" y="1"/>
                    <a:pt x="0" y="240"/>
                    <a:pt x="0" y="546"/>
                  </a:cubicBezTo>
                  <a:cubicBezTo>
                    <a:pt x="0" y="851"/>
                    <a:pt x="251" y="1091"/>
                    <a:pt x="545" y="1091"/>
                  </a:cubicBezTo>
                  <a:cubicBezTo>
                    <a:pt x="850" y="1091"/>
                    <a:pt x="1101" y="851"/>
                    <a:pt x="1101" y="546"/>
                  </a:cubicBezTo>
                  <a:cubicBezTo>
                    <a:pt x="1101"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
            <p:cNvSpPr/>
            <p:nvPr/>
          </p:nvSpPr>
          <p:spPr>
            <a:xfrm>
              <a:off x="7193877" y="3801575"/>
              <a:ext cx="39778" cy="39778"/>
            </a:xfrm>
            <a:custGeom>
              <a:rect b="b" l="l" r="r" t="t"/>
              <a:pathLst>
                <a:path extrusionOk="0" h="1091" w="1091">
                  <a:moveTo>
                    <a:pt x="546" y="0"/>
                  </a:moveTo>
                  <a:cubicBezTo>
                    <a:pt x="240" y="0"/>
                    <a:pt x="1" y="240"/>
                    <a:pt x="1" y="545"/>
                  </a:cubicBezTo>
                  <a:cubicBezTo>
                    <a:pt x="1" y="850"/>
                    <a:pt x="240"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p:nvPr/>
          </p:nvSpPr>
          <p:spPr>
            <a:xfrm>
              <a:off x="7117604" y="4097187"/>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a:off x="7117604" y="4023284"/>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a:off x="7117604" y="3949381"/>
              <a:ext cx="39778" cy="39778"/>
            </a:xfrm>
            <a:custGeom>
              <a:rect b="b" l="l" r="r" t="t"/>
              <a:pathLst>
                <a:path extrusionOk="0" h="1091" w="1091">
                  <a:moveTo>
                    <a:pt x="545" y="0"/>
                  </a:moveTo>
                  <a:cubicBezTo>
                    <a:pt x="240" y="0"/>
                    <a:pt x="0" y="240"/>
                    <a:pt x="0" y="545"/>
                  </a:cubicBezTo>
                  <a:cubicBezTo>
                    <a:pt x="0" y="851"/>
                    <a:pt x="240" y="1090"/>
                    <a:pt x="545" y="1090"/>
                  </a:cubicBezTo>
                  <a:cubicBezTo>
                    <a:pt x="850" y="1090"/>
                    <a:pt x="1090" y="851"/>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7117604" y="3875478"/>
              <a:ext cx="39778" cy="39778"/>
            </a:xfrm>
            <a:custGeom>
              <a:rect b="b" l="l" r="r" t="t"/>
              <a:pathLst>
                <a:path extrusionOk="0" h="1091" w="1091">
                  <a:moveTo>
                    <a:pt x="545" y="0"/>
                  </a:moveTo>
                  <a:cubicBezTo>
                    <a:pt x="240" y="0"/>
                    <a:pt x="0" y="240"/>
                    <a:pt x="0" y="545"/>
                  </a:cubicBezTo>
                  <a:cubicBezTo>
                    <a:pt x="0" y="850"/>
                    <a:pt x="240" y="1090"/>
                    <a:pt x="545" y="1090"/>
                  </a:cubicBezTo>
                  <a:cubicBezTo>
                    <a:pt x="850" y="1090"/>
                    <a:pt x="1090" y="850"/>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a:off x="7117604" y="3801575"/>
              <a:ext cx="39778" cy="39778"/>
            </a:xfrm>
            <a:custGeom>
              <a:rect b="b" l="l" r="r" t="t"/>
              <a:pathLst>
                <a:path extrusionOk="0" h="1091" w="1091">
                  <a:moveTo>
                    <a:pt x="545" y="0"/>
                  </a:moveTo>
                  <a:cubicBezTo>
                    <a:pt x="240" y="0"/>
                    <a:pt x="0" y="240"/>
                    <a:pt x="0" y="545"/>
                  </a:cubicBezTo>
                  <a:cubicBezTo>
                    <a:pt x="0" y="850"/>
                    <a:pt x="240" y="1090"/>
                    <a:pt x="545" y="1090"/>
                  </a:cubicBezTo>
                  <a:cubicBezTo>
                    <a:pt x="850" y="1090"/>
                    <a:pt x="1090" y="850"/>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a:off x="7193877" y="3727672"/>
              <a:ext cx="39778" cy="39778"/>
            </a:xfrm>
            <a:custGeom>
              <a:rect b="b" l="l" r="r" t="t"/>
              <a:pathLst>
                <a:path extrusionOk="0" h="1091" w="1091">
                  <a:moveTo>
                    <a:pt x="546" y="0"/>
                  </a:moveTo>
                  <a:cubicBezTo>
                    <a:pt x="240" y="0"/>
                    <a:pt x="1" y="240"/>
                    <a:pt x="1" y="545"/>
                  </a:cubicBezTo>
                  <a:cubicBezTo>
                    <a:pt x="1" y="850"/>
                    <a:pt x="240"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7117604" y="3727672"/>
              <a:ext cx="39778" cy="39778"/>
            </a:xfrm>
            <a:custGeom>
              <a:rect b="b" l="l" r="r" t="t"/>
              <a:pathLst>
                <a:path extrusionOk="0" h="1091" w="1091">
                  <a:moveTo>
                    <a:pt x="545" y="0"/>
                  </a:moveTo>
                  <a:cubicBezTo>
                    <a:pt x="240" y="0"/>
                    <a:pt x="0" y="240"/>
                    <a:pt x="0" y="545"/>
                  </a:cubicBezTo>
                  <a:cubicBezTo>
                    <a:pt x="0" y="850"/>
                    <a:pt x="240" y="1090"/>
                    <a:pt x="545" y="1090"/>
                  </a:cubicBezTo>
                  <a:cubicBezTo>
                    <a:pt x="850" y="1090"/>
                    <a:pt x="1090" y="850"/>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7117604" y="4171090"/>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a:off x="7117604" y="4244993"/>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
            <p:cNvSpPr/>
            <p:nvPr/>
          </p:nvSpPr>
          <p:spPr>
            <a:xfrm>
              <a:off x="7117604" y="4318896"/>
              <a:ext cx="39778" cy="39778"/>
            </a:xfrm>
            <a:custGeom>
              <a:rect b="b" l="l" r="r" t="t"/>
              <a:pathLst>
                <a:path extrusionOk="0" h="1091" w="1091">
                  <a:moveTo>
                    <a:pt x="545" y="1"/>
                  </a:moveTo>
                  <a:cubicBezTo>
                    <a:pt x="240" y="1"/>
                    <a:pt x="0" y="240"/>
                    <a:pt x="0" y="546"/>
                  </a:cubicBezTo>
                  <a:cubicBezTo>
                    <a:pt x="0" y="851"/>
                    <a:pt x="240" y="1091"/>
                    <a:pt x="545" y="1091"/>
                  </a:cubicBezTo>
                  <a:cubicBezTo>
                    <a:pt x="850" y="1091"/>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
            <p:cNvSpPr/>
            <p:nvPr/>
          </p:nvSpPr>
          <p:spPr>
            <a:xfrm>
              <a:off x="4890889" y="3793809"/>
              <a:ext cx="586131" cy="655915"/>
            </a:xfrm>
            <a:custGeom>
              <a:rect b="b" l="l" r="r" t="t"/>
              <a:pathLst>
                <a:path extrusionOk="0" h="17990" w="16076">
                  <a:moveTo>
                    <a:pt x="6483" y="1"/>
                  </a:moveTo>
                  <a:cubicBezTo>
                    <a:pt x="5579" y="1"/>
                    <a:pt x="4538" y="329"/>
                    <a:pt x="3314" y="1216"/>
                  </a:cubicBezTo>
                  <a:cubicBezTo>
                    <a:pt x="2518" y="1783"/>
                    <a:pt x="1548" y="2840"/>
                    <a:pt x="1243" y="4551"/>
                  </a:cubicBezTo>
                  <a:cubicBezTo>
                    <a:pt x="938" y="6251"/>
                    <a:pt x="2006" y="7526"/>
                    <a:pt x="1603" y="8866"/>
                  </a:cubicBezTo>
                  <a:cubicBezTo>
                    <a:pt x="1211" y="10207"/>
                    <a:pt x="1" y="10763"/>
                    <a:pt x="175" y="11580"/>
                  </a:cubicBezTo>
                  <a:cubicBezTo>
                    <a:pt x="361" y="12397"/>
                    <a:pt x="1886" y="13629"/>
                    <a:pt x="1636" y="14697"/>
                  </a:cubicBezTo>
                  <a:cubicBezTo>
                    <a:pt x="1396" y="15754"/>
                    <a:pt x="4044" y="17912"/>
                    <a:pt x="7335" y="17988"/>
                  </a:cubicBezTo>
                  <a:cubicBezTo>
                    <a:pt x="7368" y="17989"/>
                    <a:pt x="7399" y="17989"/>
                    <a:pt x="7431" y="17989"/>
                  </a:cubicBezTo>
                  <a:cubicBezTo>
                    <a:pt x="10338" y="17989"/>
                    <a:pt x="10711" y="14873"/>
                    <a:pt x="11831" y="14873"/>
                  </a:cubicBezTo>
                  <a:cubicBezTo>
                    <a:pt x="11947" y="14873"/>
                    <a:pt x="12071" y="14906"/>
                    <a:pt x="12207" y="14980"/>
                  </a:cubicBezTo>
                  <a:cubicBezTo>
                    <a:pt x="12846" y="15321"/>
                    <a:pt x="13500" y="15539"/>
                    <a:pt x="14070" y="15539"/>
                  </a:cubicBezTo>
                  <a:cubicBezTo>
                    <a:pt x="14811" y="15539"/>
                    <a:pt x="15410" y="15171"/>
                    <a:pt x="15651" y="14228"/>
                  </a:cubicBezTo>
                  <a:cubicBezTo>
                    <a:pt x="16076" y="12550"/>
                    <a:pt x="14408" y="12496"/>
                    <a:pt x="13515" y="10970"/>
                  </a:cubicBezTo>
                  <a:cubicBezTo>
                    <a:pt x="12610" y="9444"/>
                    <a:pt x="13591" y="9902"/>
                    <a:pt x="14038" y="7722"/>
                  </a:cubicBezTo>
                  <a:cubicBezTo>
                    <a:pt x="14408" y="5968"/>
                    <a:pt x="13122" y="4584"/>
                    <a:pt x="11967" y="4573"/>
                  </a:cubicBezTo>
                  <a:cubicBezTo>
                    <a:pt x="10812" y="4562"/>
                    <a:pt x="11422" y="2001"/>
                    <a:pt x="8294" y="453"/>
                  </a:cubicBezTo>
                  <a:cubicBezTo>
                    <a:pt x="7755" y="183"/>
                    <a:pt x="7157" y="1"/>
                    <a:pt x="6483" y="1"/>
                  </a:cubicBezTo>
                  <a:close/>
                </a:path>
              </a:pathLst>
            </a:custGeom>
            <a:solidFill>
              <a:srgbClr val="C15C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
            <p:cNvSpPr/>
            <p:nvPr/>
          </p:nvSpPr>
          <p:spPr>
            <a:xfrm>
              <a:off x="4539275" y="4290312"/>
              <a:ext cx="350891" cy="988212"/>
            </a:xfrm>
            <a:custGeom>
              <a:rect b="b" l="l" r="r" t="t"/>
              <a:pathLst>
                <a:path extrusionOk="0" h="27104" w="9624">
                  <a:moveTo>
                    <a:pt x="1242" y="0"/>
                  </a:moveTo>
                  <a:lnTo>
                    <a:pt x="1242" y="0"/>
                  </a:lnTo>
                  <a:cubicBezTo>
                    <a:pt x="1275" y="480"/>
                    <a:pt x="1308" y="817"/>
                    <a:pt x="1308" y="872"/>
                  </a:cubicBezTo>
                  <a:cubicBezTo>
                    <a:pt x="1308" y="981"/>
                    <a:pt x="839" y="1362"/>
                    <a:pt x="207" y="1711"/>
                  </a:cubicBezTo>
                  <a:lnTo>
                    <a:pt x="0" y="2289"/>
                  </a:lnTo>
                  <a:lnTo>
                    <a:pt x="0" y="5743"/>
                  </a:lnTo>
                  <a:lnTo>
                    <a:pt x="207" y="27104"/>
                  </a:lnTo>
                  <a:lnTo>
                    <a:pt x="8250" y="26406"/>
                  </a:lnTo>
                  <a:lnTo>
                    <a:pt x="9481" y="10015"/>
                  </a:lnTo>
                  <a:cubicBezTo>
                    <a:pt x="9623" y="2365"/>
                    <a:pt x="1471" y="11"/>
                    <a:pt x="1471" y="11"/>
                  </a:cubicBezTo>
                  <a:lnTo>
                    <a:pt x="1242" y="0"/>
                  </a:ln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
            <p:cNvSpPr/>
            <p:nvPr/>
          </p:nvSpPr>
          <p:spPr>
            <a:xfrm>
              <a:off x="4578615" y="4223227"/>
              <a:ext cx="802" cy="5505"/>
            </a:xfrm>
            <a:custGeom>
              <a:rect b="b" l="l" r="r" t="t"/>
              <a:pathLst>
                <a:path extrusionOk="0" h="151" w="22">
                  <a:moveTo>
                    <a:pt x="0" y="0"/>
                  </a:moveTo>
                  <a:lnTo>
                    <a:pt x="0" y="0"/>
                  </a:lnTo>
                  <a:cubicBezTo>
                    <a:pt x="11" y="54"/>
                    <a:pt x="11" y="97"/>
                    <a:pt x="11" y="151"/>
                  </a:cubicBezTo>
                  <a:lnTo>
                    <a:pt x="22" y="151"/>
                  </a:lnTo>
                  <a:cubicBezTo>
                    <a:pt x="11" y="97"/>
                    <a:pt x="11" y="54"/>
                    <a:pt x="0"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
            <p:cNvSpPr/>
            <p:nvPr/>
          </p:nvSpPr>
          <p:spPr>
            <a:xfrm>
              <a:off x="4575808" y="4188991"/>
              <a:ext cx="839" cy="11157"/>
            </a:xfrm>
            <a:custGeom>
              <a:rect b="b" l="l" r="r" t="t"/>
              <a:pathLst>
                <a:path extrusionOk="0" h="306" w="23">
                  <a:moveTo>
                    <a:pt x="22" y="305"/>
                  </a:moveTo>
                  <a:cubicBezTo>
                    <a:pt x="22" y="196"/>
                    <a:pt x="12" y="98"/>
                    <a:pt x="1" y="0"/>
                  </a:cubicBezTo>
                  <a:lnTo>
                    <a:pt x="1" y="0"/>
                  </a:lnTo>
                  <a:cubicBezTo>
                    <a:pt x="12" y="98"/>
                    <a:pt x="22" y="196"/>
                    <a:pt x="22" y="305"/>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
            <p:cNvSpPr/>
            <p:nvPr/>
          </p:nvSpPr>
          <p:spPr>
            <a:xfrm>
              <a:off x="4574641" y="4176668"/>
              <a:ext cx="401" cy="1203"/>
            </a:xfrm>
            <a:custGeom>
              <a:rect b="b" l="l" r="r" t="t"/>
              <a:pathLst>
                <a:path extrusionOk="0" h="33" w="11">
                  <a:moveTo>
                    <a:pt x="0" y="0"/>
                  </a:moveTo>
                  <a:cubicBezTo>
                    <a:pt x="0" y="11"/>
                    <a:pt x="0" y="22"/>
                    <a:pt x="11" y="33"/>
                  </a:cubicBezTo>
                  <a:cubicBezTo>
                    <a:pt x="0" y="22"/>
                    <a:pt x="0" y="11"/>
                    <a:pt x="0"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
            <p:cNvSpPr/>
            <p:nvPr/>
          </p:nvSpPr>
          <p:spPr>
            <a:xfrm>
              <a:off x="4571833" y="4144074"/>
              <a:ext cx="839" cy="8386"/>
            </a:xfrm>
            <a:custGeom>
              <a:rect b="b" l="l" r="r" t="t"/>
              <a:pathLst>
                <a:path extrusionOk="0" h="230" w="23">
                  <a:moveTo>
                    <a:pt x="1" y="1"/>
                  </a:moveTo>
                  <a:cubicBezTo>
                    <a:pt x="1" y="1"/>
                    <a:pt x="12" y="88"/>
                    <a:pt x="23" y="229"/>
                  </a:cubicBezTo>
                  <a:cubicBezTo>
                    <a:pt x="12" y="88"/>
                    <a:pt x="1" y="1"/>
                    <a:pt x="1"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a:off x="4546822" y="4143271"/>
              <a:ext cx="25048" cy="839"/>
            </a:xfrm>
            <a:custGeom>
              <a:rect b="b" l="l" r="r" t="t"/>
              <a:pathLst>
                <a:path extrusionOk="0" h="23" w="687">
                  <a:moveTo>
                    <a:pt x="687" y="23"/>
                  </a:moveTo>
                  <a:lnTo>
                    <a:pt x="687" y="23"/>
                  </a:lnTo>
                  <a:lnTo>
                    <a:pt x="687" y="23"/>
                  </a:lnTo>
                  <a:lnTo>
                    <a:pt x="0" y="1"/>
                  </a:lnTo>
                  <a:lnTo>
                    <a:pt x="0" y="1"/>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
            <p:cNvSpPr/>
            <p:nvPr/>
          </p:nvSpPr>
          <p:spPr>
            <a:xfrm>
              <a:off x="4572636" y="4152423"/>
              <a:ext cx="2005" cy="24282"/>
            </a:xfrm>
            <a:custGeom>
              <a:rect b="b" l="l" r="r" t="t"/>
              <a:pathLst>
                <a:path extrusionOk="0" h="666" w="55">
                  <a:moveTo>
                    <a:pt x="1" y="0"/>
                  </a:moveTo>
                  <a:cubicBezTo>
                    <a:pt x="11" y="164"/>
                    <a:pt x="33" y="393"/>
                    <a:pt x="55" y="665"/>
                  </a:cubicBezTo>
                  <a:cubicBezTo>
                    <a:pt x="33" y="393"/>
                    <a:pt x="11" y="164"/>
                    <a:pt x="1"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
            <p:cNvSpPr/>
            <p:nvPr/>
          </p:nvSpPr>
          <p:spPr>
            <a:xfrm>
              <a:off x="4575005" y="4177835"/>
              <a:ext cx="839" cy="11193"/>
            </a:xfrm>
            <a:custGeom>
              <a:rect b="b" l="l" r="r" t="t"/>
              <a:pathLst>
                <a:path extrusionOk="0" h="307" w="23">
                  <a:moveTo>
                    <a:pt x="23" y="306"/>
                  </a:moveTo>
                  <a:lnTo>
                    <a:pt x="23" y="306"/>
                  </a:lnTo>
                  <a:cubicBezTo>
                    <a:pt x="12" y="197"/>
                    <a:pt x="1" y="99"/>
                    <a:pt x="1" y="1"/>
                  </a:cubicBezTo>
                  <a:cubicBezTo>
                    <a:pt x="1" y="99"/>
                    <a:pt x="12" y="197"/>
                    <a:pt x="23" y="306"/>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
            <p:cNvSpPr/>
            <p:nvPr/>
          </p:nvSpPr>
          <p:spPr>
            <a:xfrm>
              <a:off x="4622694" y="4057847"/>
              <a:ext cx="3610" cy="17938"/>
            </a:xfrm>
            <a:custGeom>
              <a:rect b="b" l="l" r="r" t="t"/>
              <a:pathLst>
                <a:path extrusionOk="0" h="492" w="99">
                  <a:moveTo>
                    <a:pt x="99" y="1"/>
                  </a:moveTo>
                  <a:cubicBezTo>
                    <a:pt x="77" y="33"/>
                    <a:pt x="55" y="66"/>
                    <a:pt x="55" y="66"/>
                  </a:cubicBezTo>
                  <a:lnTo>
                    <a:pt x="1" y="491"/>
                  </a:lnTo>
                  <a:cubicBezTo>
                    <a:pt x="1" y="491"/>
                    <a:pt x="12" y="480"/>
                    <a:pt x="33" y="469"/>
                  </a:cubicBezTo>
                  <a:cubicBezTo>
                    <a:pt x="55" y="317"/>
                    <a:pt x="77" y="153"/>
                    <a:pt x="99"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
            <p:cNvSpPr/>
            <p:nvPr/>
          </p:nvSpPr>
          <p:spPr>
            <a:xfrm>
              <a:off x="4623897" y="3972132"/>
              <a:ext cx="59649" cy="102854"/>
            </a:xfrm>
            <a:custGeom>
              <a:rect b="b" l="l" r="r" t="t"/>
              <a:pathLst>
                <a:path extrusionOk="0" h="2821" w="1636">
                  <a:moveTo>
                    <a:pt x="857" y="0"/>
                  </a:moveTo>
                  <a:cubicBezTo>
                    <a:pt x="696" y="0"/>
                    <a:pt x="506" y="55"/>
                    <a:pt x="284" y="183"/>
                  </a:cubicBezTo>
                  <a:cubicBezTo>
                    <a:pt x="251" y="652"/>
                    <a:pt x="186" y="1491"/>
                    <a:pt x="66" y="2352"/>
                  </a:cubicBezTo>
                  <a:cubicBezTo>
                    <a:pt x="44" y="2504"/>
                    <a:pt x="22" y="2668"/>
                    <a:pt x="0" y="2820"/>
                  </a:cubicBezTo>
                  <a:cubicBezTo>
                    <a:pt x="153" y="2722"/>
                    <a:pt x="1101" y="2101"/>
                    <a:pt x="1439" y="1567"/>
                  </a:cubicBezTo>
                  <a:cubicBezTo>
                    <a:pt x="1635" y="1251"/>
                    <a:pt x="1635" y="684"/>
                    <a:pt x="1406" y="325"/>
                  </a:cubicBezTo>
                  <a:cubicBezTo>
                    <a:pt x="1287" y="132"/>
                    <a:pt x="1107" y="0"/>
                    <a:pt x="857" y="0"/>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
            <p:cNvSpPr/>
            <p:nvPr/>
          </p:nvSpPr>
          <p:spPr>
            <a:xfrm>
              <a:off x="4624699" y="3978767"/>
              <a:ext cx="9553" cy="81525"/>
            </a:xfrm>
            <a:custGeom>
              <a:rect b="b" l="l" r="r" t="t"/>
              <a:pathLst>
                <a:path extrusionOk="0" h="2236" w="262">
                  <a:moveTo>
                    <a:pt x="262" y="1"/>
                  </a:moveTo>
                  <a:lnTo>
                    <a:pt x="0" y="2235"/>
                  </a:lnTo>
                  <a:cubicBezTo>
                    <a:pt x="0" y="2235"/>
                    <a:pt x="22" y="2202"/>
                    <a:pt x="44" y="2170"/>
                  </a:cubicBezTo>
                  <a:cubicBezTo>
                    <a:pt x="164" y="1309"/>
                    <a:pt x="229" y="470"/>
                    <a:pt x="262"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
            <p:cNvSpPr/>
            <p:nvPr/>
          </p:nvSpPr>
          <p:spPr>
            <a:xfrm>
              <a:off x="6807263" y="4281161"/>
              <a:ext cx="478465" cy="997363"/>
            </a:xfrm>
            <a:custGeom>
              <a:rect b="b" l="l" r="r" t="t"/>
              <a:pathLst>
                <a:path extrusionOk="0" h="27355" w="13123">
                  <a:moveTo>
                    <a:pt x="7924" y="0"/>
                  </a:moveTo>
                  <a:lnTo>
                    <a:pt x="7924" y="0"/>
                  </a:lnTo>
                  <a:cubicBezTo>
                    <a:pt x="7226" y="360"/>
                    <a:pt x="1" y="4229"/>
                    <a:pt x="88" y="11814"/>
                  </a:cubicBezTo>
                  <a:cubicBezTo>
                    <a:pt x="99" y="13231"/>
                    <a:pt x="371" y="26189"/>
                    <a:pt x="371" y="26189"/>
                  </a:cubicBezTo>
                  <a:lnTo>
                    <a:pt x="5014" y="27355"/>
                  </a:lnTo>
                  <a:lnTo>
                    <a:pt x="12610" y="27355"/>
                  </a:lnTo>
                  <a:lnTo>
                    <a:pt x="12610" y="19911"/>
                  </a:lnTo>
                  <a:lnTo>
                    <a:pt x="13122" y="11727"/>
                  </a:lnTo>
                  <a:lnTo>
                    <a:pt x="12915" y="7008"/>
                  </a:lnTo>
                  <a:lnTo>
                    <a:pt x="12719" y="2049"/>
                  </a:lnTo>
                  <a:lnTo>
                    <a:pt x="12610" y="1962"/>
                  </a:lnTo>
                  <a:cubicBezTo>
                    <a:pt x="11984" y="2309"/>
                    <a:pt x="11195" y="2622"/>
                    <a:pt x="10509" y="2622"/>
                  </a:cubicBezTo>
                  <a:cubicBezTo>
                    <a:pt x="10419" y="2622"/>
                    <a:pt x="10331" y="2616"/>
                    <a:pt x="10245" y="2605"/>
                  </a:cubicBezTo>
                  <a:cubicBezTo>
                    <a:pt x="8338" y="2343"/>
                    <a:pt x="7869" y="1025"/>
                    <a:pt x="7869" y="1025"/>
                  </a:cubicBezTo>
                  <a:lnTo>
                    <a:pt x="7924" y="0"/>
                  </a:ln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
            <p:cNvSpPr/>
            <p:nvPr/>
          </p:nvSpPr>
          <p:spPr>
            <a:xfrm>
              <a:off x="7094161" y="4228696"/>
              <a:ext cx="212999" cy="148064"/>
            </a:xfrm>
            <a:custGeom>
              <a:rect b="b" l="l" r="r" t="t"/>
              <a:pathLst>
                <a:path extrusionOk="0" h="4061" w="5842">
                  <a:moveTo>
                    <a:pt x="5624" y="1"/>
                  </a:moveTo>
                  <a:cubicBezTo>
                    <a:pt x="5351" y="306"/>
                    <a:pt x="5046" y="578"/>
                    <a:pt x="4741" y="807"/>
                  </a:cubicBezTo>
                  <a:cubicBezTo>
                    <a:pt x="4240" y="1167"/>
                    <a:pt x="3727" y="1407"/>
                    <a:pt x="3324" y="1439"/>
                  </a:cubicBezTo>
                  <a:cubicBezTo>
                    <a:pt x="3271" y="1444"/>
                    <a:pt x="3216" y="1446"/>
                    <a:pt x="3159" y="1446"/>
                  </a:cubicBezTo>
                  <a:cubicBezTo>
                    <a:pt x="2270" y="1446"/>
                    <a:pt x="877" y="902"/>
                    <a:pt x="109" y="175"/>
                  </a:cubicBezTo>
                  <a:lnTo>
                    <a:pt x="55" y="1439"/>
                  </a:lnTo>
                  <a:lnTo>
                    <a:pt x="0" y="2464"/>
                  </a:lnTo>
                  <a:cubicBezTo>
                    <a:pt x="0" y="2464"/>
                    <a:pt x="469" y="3782"/>
                    <a:pt x="2376" y="4044"/>
                  </a:cubicBezTo>
                  <a:cubicBezTo>
                    <a:pt x="2462" y="4055"/>
                    <a:pt x="2550" y="4061"/>
                    <a:pt x="2640" y="4061"/>
                  </a:cubicBezTo>
                  <a:cubicBezTo>
                    <a:pt x="3326" y="4061"/>
                    <a:pt x="4115" y="3748"/>
                    <a:pt x="4741" y="3401"/>
                  </a:cubicBezTo>
                  <a:cubicBezTo>
                    <a:pt x="5373" y="3052"/>
                    <a:pt x="5842" y="2671"/>
                    <a:pt x="5842" y="2562"/>
                  </a:cubicBezTo>
                  <a:cubicBezTo>
                    <a:pt x="5842" y="2507"/>
                    <a:pt x="5809" y="2170"/>
                    <a:pt x="5776" y="1690"/>
                  </a:cubicBezTo>
                  <a:cubicBezTo>
                    <a:pt x="5733" y="1211"/>
                    <a:pt x="5678" y="600"/>
                    <a:pt x="5624" y="1"/>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
            <p:cNvSpPr/>
            <p:nvPr/>
          </p:nvSpPr>
          <p:spPr>
            <a:xfrm>
              <a:off x="7098135" y="4188991"/>
              <a:ext cx="201478" cy="92463"/>
            </a:xfrm>
            <a:custGeom>
              <a:rect b="b" l="l" r="r" t="t"/>
              <a:pathLst>
                <a:path extrusionOk="0" h="2536" w="5526">
                  <a:moveTo>
                    <a:pt x="5428" y="0"/>
                  </a:moveTo>
                  <a:cubicBezTo>
                    <a:pt x="5177" y="272"/>
                    <a:pt x="4904" y="512"/>
                    <a:pt x="4632" y="708"/>
                  </a:cubicBezTo>
                  <a:cubicBezTo>
                    <a:pt x="4131" y="1068"/>
                    <a:pt x="3618" y="1308"/>
                    <a:pt x="3215" y="1340"/>
                  </a:cubicBezTo>
                  <a:cubicBezTo>
                    <a:pt x="3161" y="1345"/>
                    <a:pt x="3105" y="1348"/>
                    <a:pt x="3046" y="1348"/>
                  </a:cubicBezTo>
                  <a:cubicBezTo>
                    <a:pt x="2172" y="1348"/>
                    <a:pt x="831" y="825"/>
                    <a:pt x="55" y="120"/>
                  </a:cubicBezTo>
                  <a:lnTo>
                    <a:pt x="0" y="1264"/>
                  </a:lnTo>
                  <a:cubicBezTo>
                    <a:pt x="768" y="1991"/>
                    <a:pt x="2161" y="2535"/>
                    <a:pt x="3050" y="2535"/>
                  </a:cubicBezTo>
                  <a:cubicBezTo>
                    <a:pt x="3107" y="2535"/>
                    <a:pt x="3162" y="2533"/>
                    <a:pt x="3215" y="2528"/>
                  </a:cubicBezTo>
                  <a:cubicBezTo>
                    <a:pt x="3618" y="2496"/>
                    <a:pt x="4131" y="2256"/>
                    <a:pt x="4632" y="1896"/>
                  </a:cubicBezTo>
                  <a:cubicBezTo>
                    <a:pt x="4937" y="1667"/>
                    <a:pt x="5253" y="1395"/>
                    <a:pt x="5526" y="1090"/>
                  </a:cubicBezTo>
                  <a:cubicBezTo>
                    <a:pt x="5504" y="817"/>
                    <a:pt x="5471" y="556"/>
                    <a:pt x="5449" y="305"/>
                  </a:cubicBezTo>
                  <a:cubicBezTo>
                    <a:pt x="5449" y="196"/>
                    <a:pt x="5438" y="98"/>
                    <a:pt x="5428" y="0"/>
                  </a:cubicBezTo>
                  <a:close/>
                </a:path>
              </a:pathLst>
            </a:custGeom>
            <a:solidFill>
              <a:srgbClr val="F8C6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
            <p:cNvSpPr/>
            <p:nvPr/>
          </p:nvSpPr>
          <p:spPr>
            <a:xfrm>
              <a:off x="7100104" y="4139698"/>
              <a:ext cx="2443" cy="53669"/>
            </a:xfrm>
            <a:custGeom>
              <a:rect b="b" l="l" r="r" t="t"/>
              <a:pathLst>
                <a:path extrusionOk="0" h="1472" w="67">
                  <a:moveTo>
                    <a:pt x="66" y="1"/>
                  </a:moveTo>
                  <a:lnTo>
                    <a:pt x="1" y="1472"/>
                  </a:lnTo>
                  <a:lnTo>
                    <a:pt x="1" y="1472"/>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
            <p:cNvSpPr/>
            <p:nvPr/>
          </p:nvSpPr>
          <p:spPr>
            <a:xfrm>
              <a:off x="7102510" y="4139698"/>
              <a:ext cx="104130" cy="2443"/>
            </a:xfrm>
            <a:custGeom>
              <a:rect b="b" l="l" r="r" t="t"/>
              <a:pathLst>
                <a:path extrusionOk="0" h="67" w="2856">
                  <a:moveTo>
                    <a:pt x="2855" y="66"/>
                  </a:moveTo>
                  <a:lnTo>
                    <a:pt x="0" y="1"/>
                  </a:lnTo>
                  <a:lnTo>
                    <a:pt x="2855" y="66"/>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
            <p:cNvSpPr/>
            <p:nvPr/>
          </p:nvSpPr>
          <p:spPr>
            <a:xfrm>
              <a:off x="6992039" y="3673931"/>
              <a:ext cx="535269" cy="386367"/>
            </a:xfrm>
            <a:custGeom>
              <a:rect b="b" l="l" r="r" t="t"/>
              <a:pathLst>
                <a:path extrusionOk="0" h="10597" w="14681">
                  <a:moveTo>
                    <a:pt x="6416" y="0"/>
                  </a:moveTo>
                  <a:cubicBezTo>
                    <a:pt x="6307" y="0"/>
                    <a:pt x="6188" y="4"/>
                    <a:pt x="6060" y="14"/>
                  </a:cubicBezTo>
                  <a:cubicBezTo>
                    <a:pt x="4011" y="156"/>
                    <a:pt x="3542" y="1453"/>
                    <a:pt x="3542" y="1453"/>
                  </a:cubicBezTo>
                  <a:cubicBezTo>
                    <a:pt x="3542" y="1453"/>
                    <a:pt x="2213" y="1485"/>
                    <a:pt x="1319" y="2335"/>
                  </a:cubicBezTo>
                  <a:cubicBezTo>
                    <a:pt x="131" y="3458"/>
                    <a:pt x="0" y="5812"/>
                    <a:pt x="611" y="7817"/>
                  </a:cubicBezTo>
                  <a:cubicBezTo>
                    <a:pt x="710" y="7738"/>
                    <a:pt x="821" y="7695"/>
                    <a:pt x="936" y="7695"/>
                  </a:cubicBezTo>
                  <a:cubicBezTo>
                    <a:pt x="1012" y="7695"/>
                    <a:pt x="1089" y="7713"/>
                    <a:pt x="1167" y="7752"/>
                  </a:cubicBezTo>
                  <a:cubicBezTo>
                    <a:pt x="1177" y="7763"/>
                    <a:pt x="1199" y="7763"/>
                    <a:pt x="1210" y="7773"/>
                  </a:cubicBezTo>
                  <a:lnTo>
                    <a:pt x="1602" y="9855"/>
                  </a:lnTo>
                  <a:cubicBezTo>
                    <a:pt x="1602" y="9855"/>
                    <a:pt x="2180" y="7730"/>
                    <a:pt x="1810" y="6204"/>
                  </a:cubicBezTo>
                  <a:lnTo>
                    <a:pt x="1810" y="6204"/>
                  </a:lnTo>
                  <a:cubicBezTo>
                    <a:pt x="1810" y="6204"/>
                    <a:pt x="4350" y="7078"/>
                    <a:pt x="6053" y="7078"/>
                  </a:cubicBezTo>
                  <a:cubicBezTo>
                    <a:pt x="6104" y="7078"/>
                    <a:pt x="6153" y="7077"/>
                    <a:pt x="6202" y="7076"/>
                  </a:cubicBezTo>
                  <a:cubicBezTo>
                    <a:pt x="7324" y="7043"/>
                    <a:pt x="7215" y="6172"/>
                    <a:pt x="7215" y="6171"/>
                  </a:cubicBezTo>
                  <a:lnTo>
                    <a:pt x="7215" y="6171"/>
                  </a:lnTo>
                  <a:cubicBezTo>
                    <a:pt x="7215" y="6171"/>
                    <a:pt x="7335" y="6335"/>
                    <a:pt x="7542" y="6553"/>
                  </a:cubicBezTo>
                  <a:cubicBezTo>
                    <a:pt x="7913" y="6973"/>
                    <a:pt x="8538" y="7559"/>
                    <a:pt x="9095" y="7559"/>
                  </a:cubicBezTo>
                  <a:cubicBezTo>
                    <a:pt x="9159" y="7559"/>
                    <a:pt x="9223" y="7551"/>
                    <a:pt x="9286" y="7534"/>
                  </a:cubicBezTo>
                  <a:cubicBezTo>
                    <a:pt x="9286" y="7534"/>
                    <a:pt x="9438" y="10051"/>
                    <a:pt x="9678" y="10596"/>
                  </a:cubicBezTo>
                  <a:lnTo>
                    <a:pt x="9940" y="8362"/>
                  </a:lnTo>
                  <a:cubicBezTo>
                    <a:pt x="10160" y="8235"/>
                    <a:pt x="10351" y="8180"/>
                    <a:pt x="10513" y="8180"/>
                  </a:cubicBezTo>
                  <a:cubicBezTo>
                    <a:pt x="10767" y="8180"/>
                    <a:pt x="10949" y="8315"/>
                    <a:pt x="11062" y="8514"/>
                  </a:cubicBezTo>
                  <a:cubicBezTo>
                    <a:pt x="11520" y="7784"/>
                    <a:pt x="11988" y="6989"/>
                    <a:pt x="12304" y="6313"/>
                  </a:cubicBezTo>
                  <a:cubicBezTo>
                    <a:pt x="13133" y="4558"/>
                    <a:pt x="11988" y="3676"/>
                    <a:pt x="11988" y="3676"/>
                  </a:cubicBezTo>
                  <a:cubicBezTo>
                    <a:pt x="11988" y="3676"/>
                    <a:pt x="14680" y="1987"/>
                    <a:pt x="12577" y="820"/>
                  </a:cubicBezTo>
                  <a:cubicBezTo>
                    <a:pt x="11928" y="457"/>
                    <a:pt x="11207" y="332"/>
                    <a:pt x="10521" y="332"/>
                  </a:cubicBezTo>
                  <a:cubicBezTo>
                    <a:pt x="8983" y="332"/>
                    <a:pt x="7618" y="962"/>
                    <a:pt x="7618" y="962"/>
                  </a:cubicBezTo>
                  <a:cubicBezTo>
                    <a:pt x="7618" y="962"/>
                    <a:pt x="7771" y="613"/>
                    <a:pt x="7542" y="330"/>
                  </a:cubicBezTo>
                  <a:cubicBezTo>
                    <a:pt x="7384" y="153"/>
                    <a:pt x="7058" y="0"/>
                    <a:pt x="6416" y="0"/>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
            <p:cNvSpPr/>
            <p:nvPr/>
          </p:nvSpPr>
          <p:spPr>
            <a:xfrm>
              <a:off x="6987663" y="3898921"/>
              <a:ext cx="357272" cy="339370"/>
            </a:xfrm>
            <a:custGeom>
              <a:rect b="b" l="l" r="r" t="t"/>
              <a:pathLst>
                <a:path extrusionOk="0" h="9308" w="9799">
                  <a:moveTo>
                    <a:pt x="4142" y="2769"/>
                  </a:moveTo>
                  <a:cubicBezTo>
                    <a:pt x="4872" y="2769"/>
                    <a:pt x="5428" y="3477"/>
                    <a:pt x="5352" y="3608"/>
                  </a:cubicBezTo>
                  <a:cubicBezTo>
                    <a:pt x="5344" y="3621"/>
                    <a:pt x="5332" y="3627"/>
                    <a:pt x="5317" y="3627"/>
                  </a:cubicBezTo>
                  <a:cubicBezTo>
                    <a:pt x="5194" y="3627"/>
                    <a:pt x="4829" y="3245"/>
                    <a:pt x="4310" y="3245"/>
                  </a:cubicBezTo>
                  <a:cubicBezTo>
                    <a:pt x="4256" y="3245"/>
                    <a:pt x="4200" y="3250"/>
                    <a:pt x="4142" y="3259"/>
                  </a:cubicBezTo>
                  <a:cubicBezTo>
                    <a:pt x="3601" y="3355"/>
                    <a:pt x="2968" y="3759"/>
                    <a:pt x="2817" y="3759"/>
                  </a:cubicBezTo>
                  <a:cubicBezTo>
                    <a:pt x="2779" y="3759"/>
                    <a:pt x="2771" y="3734"/>
                    <a:pt x="2801" y="3673"/>
                  </a:cubicBezTo>
                  <a:cubicBezTo>
                    <a:pt x="2801" y="3673"/>
                    <a:pt x="3412" y="2769"/>
                    <a:pt x="4142" y="2769"/>
                  </a:cubicBezTo>
                  <a:close/>
                  <a:moveTo>
                    <a:pt x="7662" y="2769"/>
                  </a:moveTo>
                  <a:cubicBezTo>
                    <a:pt x="8370" y="2790"/>
                    <a:pt x="8970" y="3673"/>
                    <a:pt x="8970" y="3673"/>
                  </a:cubicBezTo>
                  <a:cubicBezTo>
                    <a:pt x="9001" y="3735"/>
                    <a:pt x="8993" y="3760"/>
                    <a:pt x="8955" y="3760"/>
                  </a:cubicBezTo>
                  <a:cubicBezTo>
                    <a:pt x="8807" y="3760"/>
                    <a:pt x="8193" y="3366"/>
                    <a:pt x="7662" y="3270"/>
                  </a:cubicBezTo>
                  <a:cubicBezTo>
                    <a:pt x="7651" y="3270"/>
                    <a:pt x="7640" y="3270"/>
                    <a:pt x="7640" y="3259"/>
                  </a:cubicBezTo>
                  <a:cubicBezTo>
                    <a:pt x="7582" y="3250"/>
                    <a:pt x="7526" y="3246"/>
                    <a:pt x="7472" y="3246"/>
                  </a:cubicBezTo>
                  <a:cubicBezTo>
                    <a:pt x="6948" y="3246"/>
                    <a:pt x="6583" y="3629"/>
                    <a:pt x="6457" y="3629"/>
                  </a:cubicBezTo>
                  <a:cubicBezTo>
                    <a:pt x="6440" y="3629"/>
                    <a:pt x="6428" y="3623"/>
                    <a:pt x="6420" y="3608"/>
                  </a:cubicBezTo>
                  <a:cubicBezTo>
                    <a:pt x="6343" y="3477"/>
                    <a:pt x="6899" y="2769"/>
                    <a:pt x="7629" y="2769"/>
                  </a:cubicBezTo>
                  <a:close/>
                  <a:moveTo>
                    <a:pt x="4131" y="3760"/>
                  </a:moveTo>
                  <a:cubicBezTo>
                    <a:pt x="4349" y="3760"/>
                    <a:pt x="4512" y="3967"/>
                    <a:pt x="4512" y="4229"/>
                  </a:cubicBezTo>
                  <a:cubicBezTo>
                    <a:pt x="4512" y="4490"/>
                    <a:pt x="4349" y="4697"/>
                    <a:pt x="4131" y="4697"/>
                  </a:cubicBezTo>
                  <a:cubicBezTo>
                    <a:pt x="3924" y="4697"/>
                    <a:pt x="3750" y="4490"/>
                    <a:pt x="3750" y="4229"/>
                  </a:cubicBezTo>
                  <a:cubicBezTo>
                    <a:pt x="3750" y="3967"/>
                    <a:pt x="3924" y="3760"/>
                    <a:pt x="4131" y="3760"/>
                  </a:cubicBezTo>
                  <a:close/>
                  <a:moveTo>
                    <a:pt x="7542" y="3760"/>
                  </a:moveTo>
                  <a:cubicBezTo>
                    <a:pt x="7586" y="3760"/>
                    <a:pt x="7618" y="3771"/>
                    <a:pt x="7662" y="3793"/>
                  </a:cubicBezTo>
                  <a:cubicBezTo>
                    <a:pt x="7804" y="3847"/>
                    <a:pt x="7924" y="4022"/>
                    <a:pt x="7924" y="4229"/>
                  </a:cubicBezTo>
                  <a:cubicBezTo>
                    <a:pt x="7924" y="4436"/>
                    <a:pt x="7804" y="4610"/>
                    <a:pt x="7662" y="4676"/>
                  </a:cubicBezTo>
                  <a:cubicBezTo>
                    <a:pt x="7618" y="4687"/>
                    <a:pt x="7586" y="4697"/>
                    <a:pt x="7542" y="4697"/>
                  </a:cubicBezTo>
                  <a:cubicBezTo>
                    <a:pt x="7324" y="4697"/>
                    <a:pt x="7161" y="4490"/>
                    <a:pt x="7161" y="4229"/>
                  </a:cubicBezTo>
                  <a:cubicBezTo>
                    <a:pt x="7161" y="3967"/>
                    <a:pt x="7324" y="3760"/>
                    <a:pt x="7542" y="3760"/>
                  </a:cubicBezTo>
                  <a:close/>
                  <a:moveTo>
                    <a:pt x="6005" y="3826"/>
                  </a:moveTo>
                  <a:cubicBezTo>
                    <a:pt x="6006" y="3826"/>
                    <a:pt x="7030" y="6169"/>
                    <a:pt x="6856" y="6398"/>
                  </a:cubicBezTo>
                  <a:cubicBezTo>
                    <a:pt x="6768" y="6507"/>
                    <a:pt x="6431" y="6616"/>
                    <a:pt x="6169" y="6681"/>
                  </a:cubicBezTo>
                  <a:cubicBezTo>
                    <a:pt x="6104" y="6681"/>
                    <a:pt x="6049" y="6681"/>
                    <a:pt x="6005" y="6670"/>
                  </a:cubicBezTo>
                  <a:cubicBezTo>
                    <a:pt x="5984" y="6659"/>
                    <a:pt x="5973" y="6659"/>
                    <a:pt x="5973" y="6648"/>
                  </a:cubicBezTo>
                  <a:cubicBezTo>
                    <a:pt x="5973" y="6594"/>
                    <a:pt x="6518" y="6496"/>
                    <a:pt x="6605" y="6278"/>
                  </a:cubicBezTo>
                  <a:cubicBezTo>
                    <a:pt x="6703" y="6038"/>
                    <a:pt x="6006" y="3826"/>
                    <a:pt x="6005" y="3826"/>
                  </a:cubicBezTo>
                  <a:close/>
                  <a:moveTo>
                    <a:pt x="7083" y="7230"/>
                  </a:moveTo>
                  <a:cubicBezTo>
                    <a:pt x="7097" y="7230"/>
                    <a:pt x="7105" y="7236"/>
                    <a:pt x="7106" y="7248"/>
                  </a:cubicBezTo>
                  <a:cubicBezTo>
                    <a:pt x="7117" y="7346"/>
                    <a:pt x="6725" y="7662"/>
                    <a:pt x="6147" y="7727"/>
                  </a:cubicBezTo>
                  <a:cubicBezTo>
                    <a:pt x="6078" y="7736"/>
                    <a:pt x="6010" y="7740"/>
                    <a:pt x="5944" y="7740"/>
                  </a:cubicBezTo>
                  <a:cubicBezTo>
                    <a:pt x="5451" y="7740"/>
                    <a:pt x="5039" y="7514"/>
                    <a:pt x="4981" y="7389"/>
                  </a:cubicBezTo>
                  <a:cubicBezTo>
                    <a:pt x="4965" y="7351"/>
                    <a:pt x="4972" y="7337"/>
                    <a:pt x="4993" y="7337"/>
                  </a:cubicBezTo>
                  <a:cubicBezTo>
                    <a:pt x="5042" y="7337"/>
                    <a:pt x="5170" y="7421"/>
                    <a:pt x="5232" y="7444"/>
                  </a:cubicBezTo>
                  <a:cubicBezTo>
                    <a:pt x="5232" y="7444"/>
                    <a:pt x="5424" y="7550"/>
                    <a:pt x="5794" y="7550"/>
                  </a:cubicBezTo>
                  <a:cubicBezTo>
                    <a:pt x="5898" y="7550"/>
                    <a:pt x="6016" y="7542"/>
                    <a:pt x="6147" y="7520"/>
                  </a:cubicBezTo>
                  <a:cubicBezTo>
                    <a:pt x="6672" y="7436"/>
                    <a:pt x="6996" y="7230"/>
                    <a:pt x="7083" y="7230"/>
                  </a:cubicBezTo>
                  <a:close/>
                  <a:moveTo>
                    <a:pt x="7335" y="0"/>
                  </a:moveTo>
                  <a:cubicBezTo>
                    <a:pt x="7335" y="1"/>
                    <a:pt x="7444" y="872"/>
                    <a:pt x="6322" y="905"/>
                  </a:cubicBezTo>
                  <a:cubicBezTo>
                    <a:pt x="6273" y="906"/>
                    <a:pt x="6224" y="907"/>
                    <a:pt x="6173" y="907"/>
                  </a:cubicBezTo>
                  <a:cubicBezTo>
                    <a:pt x="4470" y="907"/>
                    <a:pt x="1930" y="33"/>
                    <a:pt x="1930" y="33"/>
                  </a:cubicBezTo>
                  <a:lnTo>
                    <a:pt x="1930" y="33"/>
                  </a:lnTo>
                  <a:cubicBezTo>
                    <a:pt x="2300" y="1559"/>
                    <a:pt x="1722" y="3684"/>
                    <a:pt x="1722" y="3684"/>
                  </a:cubicBezTo>
                  <a:lnTo>
                    <a:pt x="1330" y="1602"/>
                  </a:lnTo>
                  <a:cubicBezTo>
                    <a:pt x="1319" y="1592"/>
                    <a:pt x="1297" y="1592"/>
                    <a:pt x="1287" y="1581"/>
                  </a:cubicBezTo>
                  <a:cubicBezTo>
                    <a:pt x="1209" y="1542"/>
                    <a:pt x="1132" y="1524"/>
                    <a:pt x="1056" y="1524"/>
                  </a:cubicBezTo>
                  <a:cubicBezTo>
                    <a:pt x="941" y="1524"/>
                    <a:pt x="830" y="1567"/>
                    <a:pt x="731" y="1646"/>
                  </a:cubicBezTo>
                  <a:cubicBezTo>
                    <a:pt x="306" y="1962"/>
                    <a:pt x="1" y="2812"/>
                    <a:pt x="219" y="3433"/>
                  </a:cubicBezTo>
                  <a:cubicBezTo>
                    <a:pt x="502" y="4218"/>
                    <a:pt x="1570" y="4654"/>
                    <a:pt x="1853" y="4752"/>
                  </a:cubicBezTo>
                  <a:cubicBezTo>
                    <a:pt x="2137" y="6092"/>
                    <a:pt x="2485" y="7411"/>
                    <a:pt x="2812" y="7803"/>
                  </a:cubicBezTo>
                  <a:cubicBezTo>
                    <a:pt x="2889" y="7902"/>
                    <a:pt x="2987" y="7989"/>
                    <a:pt x="3085" y="8076"/>
                  </a:cubicBezTo>
                  <a:cubicBezTo>
                    <a:pt x="3869" y="8784"/>
                    <a:pt x="5210" y="9307"/>
                    <a:pt x="6082" y="9307"/>
                  </a:cubicBezTo>
                  <a:cubicBezTo>
                    <a:pt x="6136" y="9307"/>
                    <a:pt x="6191" y="9307"/>
                    <a:pt x="6245" y="9296"/>
                  </a:cubicBezTo>
                  <a:cubicBezTo>
                    <a:pt x="6648" y="9264"/>
                    <a:pt x="7161" y="9024"/>
                    <a:pt x="7662" y="8664"/>
                  </a:cubicBezTo>
                  <a:cubicBezTo>
                    <a:pt x="7934" y="8468"/>
                    <a:pt x="8207" y="8218"/>
                    <a:pt x="8458" y="7956"/>
                  </a:cubicBezTo>
                  <a:cubicBezTo>
                    <a:pt x="8795" y="7596"/>
                    <a:pt x="9090" y="7193"/>
                    <a:pt x="9286" y="6768"/>
                  </a:cubicBezTo>
                  <a:cubicBezTo>
                    <a:pt x="9493" y="6332"/>
                    <a:pt x="9656" y="5591"/>
                    <a:pt x="9776" y="4828"/>
                  </a:cubicBezTo>
                  <a:lnTo>
                    <a:pt x="9776" y="4828"/>
                  </a:lnTo>
                  <a:cubicBezTo>
                    <a:pt x="9754" y="4839"/>
                    <a:pt x="9744" y="4839"/>
                    <a:pt x="9744" y="4839"/>
                  </a:cubicBezTo>
                  <a:lnTo>
                    <a:pt x="9798" y="4425"/>
                  </a:lnTo>
                  <a:cubicBezTo>
                    <a:pt x="9558" y="3880"/>
                    <a:pt x="9406" y="1363"/>
                    <a:pt x="9406" y="1363"/>
                  </a:cubicBezTo>
                  <a:cubicBezTo>
                    <a:pt x="9343" y="1380"/>
                    <a:pt x="9279" y="1388"/>
                    <a:pt x="9215" y="1388"/>
                  </a:cubicBezTo>
                  <a:cubicBezTo>
                    <a:pt x="8658" y="1388"/>
                    <a:pt x="8033" y="802"/>
                    <a:pt x="7662" y="382"/>
                  </a:cubicBezTo>
                  <a:cubicBezTo>
                    <a:pt x="7455" y="164"/>
                    <a:pt x="7335" y="0"/>
                    <a:pt x="7335" y="0"/>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
            <p:cNvSpPr/>
            <p:nvPr/>
          </p:nvSpPr>
          <p:spPr>
            <a:xfrm>
              <a:off x="7088692" y="3999841"/>
              <a:ext cx="96874" cy="36132"/>
            </a:xfrm>
            <a:custGeom>
              <a:rect b="b" l="l" r="r" t="t"/>
              <a:pathLst>
                <a:path extrusionOk="0" h="991" w="2657">
                  <a:moveTo>
                    <a:pt x="1371" y="1"/>
                  </a:moveTo>
                  <a:cubicBezTo>
                    <a:pt x="641" y="1"/>
                    <a:pt x="30" y="905"/>
                    <a:pt x="30" y="905"/>
                  </a:cubicBezTo>
                  <a:cubicBezTo>
                    <a:pt x="0" y="966"/>
                    <a:pt x="8" y="991"/>
                    <a:pt x="46" y="991"/>
                  </a:cubicBezTo>
                  <a:cubicBezTo>
                    <a:pt x="197" y="991"/>
                    <a:pt x="830" y="587"/>
                    <a:pt x="1371" y="491"/>
                  </a:cubicBezTo>
                  <a:cubicBezTo>
                    <a:pt x="1428" y="482"/>
                    <a:pt x="1483" y="478"/>
                    <a:pt x="1537" y="478"/>
                  </a:cubicBezTo>
                  <a:cubicBezTo>
                    <a:pt x="2053" y="478"/>
                    <a:pt x="2417" y="861"/>
                    <a:pt x="2543" y="861"/>
                  </a:cubicBezTo>
                  <a:cubicBezTo>
                    <a:pt x="2560" y="861"/>
                    <a:pt x="2572" y="855"/>
                    <a:pt x="2581" y="840"/>
                  </a:cubicBezTo>
                  <a:cubicBezTo>
                    <a:pt x="2657" y="709"/>
                    <a:pt x="2101" y="1"/>
                    <a:pt x="1371"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
            <p:cNvSpPr/>
            <p:nvPr/>
          </p:nvSpPr>
          <p:spPr>
            <a:xfrm>
              <a:off x="7218925" y="3999841"/>
              <a:ext cx="96911" cy="36168"/>
            </a:xfrm>
            <a:custGeom>
              <a:rect b="b" l="l" r="r" t="t"/>
              <a:pathLst>
                <a:path extrusionOk="0" h="992" w="2658">
                  <a:moveTo>
                    <a:pt x="1286" y="1"/>
                  </a:moveTo>
                  <a:cubicBezTo>
                    <a:pt x="556" y="1"/>
                    <a:pt x="0" y="709"/>
                    <a:pt x="77" y="840"/>
                  </a:cubicBezTo>
                  <a:cubicBezTo>
                    <a:pt x="85" y="855"/>
                    <a:pt x="97" y="861"/>
                    <a:pt x="114" y="861"/>
                  </a:cubicBezTo>
                  <a:cubicBezTo>
                    <a:pt x="240" y="861"/>
                    <a:pt x="605" y="478"/>
                    <a:pt x="1129" y="478"/>
                  </a:cubicBezTo>
                  <a:cubicBezTo>
                    <a:pt x="1183" y="478"/>
                    <a:pt x="1239" y="482"/>
                    <a:pt x="1297" y="491"/>
                  </a:cubicBezTo>
                  <a:cubicBezTo>
                    <a:pt x="1297" y="502"/>
                    <a:pt x="1308" y="502"/>
                    <a:pt x="1319" y="502"/>
                  </a:cubicBezTo>
                  <a:cubicBezTo>
                    <a:pt x="1850" y="598"/>
                    <a:pt x="2464" y="992"/>
                    <a:pt x="2612" y="992"/>
                  </a:cubicBezTo>
                  <a:cubicBezTo>
                    <a:pt x="2650" y="992"/>
                    <a:pt x="2658" y="967"/>
                    <a:pt x="2627" y="905"/>
                  </a:cubicBezTo>
                  <a:cubicBezTo>
                    <a:pt x="2627" y="905"/>
                    <a:pt x="2027" y="22"/>
                    <a:pt x="1319"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
            <p:cNvSpPr/>
            <p:nvPr/>
          </p:nvSpPr>
          <p:spPr>
            <a:xfrm>
              <a:off x="7168684" y="4162486"/>
              <a:ext cx="78498" cy="18668"/>
            </a:xfrm>
            <a:custGeom>
              <a:rect b="b" l="l" r="r" t="t"/>
              <a:pathLst>
                <a:path extrusionOk="0" h="512" w="2153">
                  <a:moveTo>
                    <a:pt x="2116" y="1"/>
                  </a:moveTo>
                  <a:cubicBezTo>
                    <a:pt x="2028" y="1"/>
                    <a:pt x="1705" y="198"/>
                    <a:pt x="1182" y="291"/>
                  </a:cubicBezTo>
                  <a:cubicBezTo>
                    <a:pt x="1051" y="313"/>
                    <a:pt x="933" y="321"/>
                    <a:pt x="829" y="321"/>
                  </a:cubicBezTo>
                  <a:cubicBezTo>
                    <a:pt x="459" y="321"/>
                    <a:pt x="267" y="215"/>
                    <a:pt x="267" y="215"/>
                  </a:cubicBezTo>
                  <a:cubicBezTo>
                    <a:pt x="205" y="192"/>
                    <a:pt x="78" y="103"/>
                    <a:pt x="28" y="103"/>
                  </a:cubicBezTo>
                  <a:cubicBezTo>
                    <a:pt x="8" y="103"/>
                    <a:pt x="0" y="119"/>
                    <a:pt x="16" y="160"/>
                  </a:cubicBezTo>
                  <a:cubicBezTo>
                    <a:pt x="74" y="285"/>
                    <a:pt x="486" y="511"/>
                    <a:pt x="979" y="511"/>
                  </a:cubicBezTo>
                  <a:cubicBezTo>
                    <a:pt x="1045" y="511"/>
                    <a:pt x="1113" y="507"/>
                    <a:pt x="1182" y="498"/>
                  </a:cubicBezTo>
                  <a:cubicBezTo>
                    <a:pt x="1760" y="422"/>
                    <a:pt x="2152" y="117"/>
                    <a:pt x="2141" y="19"/>
                  </a:cubicBezTo>
                  <a:cubicBezTo>
                    <a:pt x="2140" y="6"/>
                    <a:pt x="2131" y="1"/>
                    <a:pt x="211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
            <p:cNvSpPr/>
            <p:nvPr/>
          </p:nvSpPr>
          <p:spPr>
            <a:xfrm>
              <a:off x="7124349" y="4036008"/>
              <a:ext cx="27855" cy="34199"/>
            </a:xfrm>
            <a:custGeom>
              <a:rect b="b" l="l" r="r" t="t"/>
              <a:pathLst>
                <a:path extrusionOk="0" h="938" w="764">
                  <a:moveTo>
                    <a:pt x="382" y="0"/>
                  </a:moveTo>
                  <a:cubicBezTo>
                    <a:pt x="175" y="0"/>
                    <a:pt x="1" y="207"/>
                    <a:pt x="1" y="469"/>
                  </a:cubicBezTo>
                  <a:cubicBezTo>
                    <a:pt x="1" y="730"/>
                    <a:pt x="175" y="937"/>
                    <a:pt x="382" y="937"/>
                  </a:cubicBezTo>
                  <a:cubicBezTo>
                    <a:pt x="600" y="937"/>
                    <a:pt x="763" y="730"/>
                    <a:pt x="763" y="469"/>
                  </a:cubicBezTo>
                  <a:cubicBezTo>
                    <a:pt x="763" y="207"/>
                    <a:pt x="600" y="0"/>
                    <a:pt x="38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
            <p:cNvSpPr/>
            <p:nvPr/>
          </p:nvSpPr>
          <p:spPr>
            <a:xfrm>
              <a:off x="7248712" y="4036008"/>
              <a:ext cx="27855" cy="34199"/>
            </a:xfrm>
            <a:custGeom>
              <a:rect b="b" l="l" r="r" t="t"/>
              <a:pathLst>
                <a:path extrusionOk="0" h="938" w="764">
                  <a:moveTo>
                    <a:pt x="382" y="0"/>
                  </a:moveTo>
                  <a:cubicBezTo>
                    <a:pt x="164" y="0"/>
                    <a:pt x="1" y="207"/>
                    <a:pt x="1" y="469"/>
                  </a:cubicBezTo>
                  <a:cubicBezTo>
                    <a:pt x="1" y="730"/>
                    <a:pt x="164" y="937"/>
                    <a:pt x="382" y="937"/>
                  </a:cubicBezTo>
                  <a:cubicBezTo>
                    <a:pt x="426" y="937"/>
                    <a:pt x="458" y="927"/>
                    <a:pt x="502" y="916"/>
                  </a:cubicBezTo>
                  <a:cubicBezTo>
                    <a:pt x="644" y="850"/>
                    <a:pt x="764" y="676"/>
                    <a:pt x="764" y="469"/>
                  </a:cubicBezTo>
                  <a:cubicBezTo>
                    <a:pt x="764" y="262"/>
                    <a:pt x="644" y="87"/>
                    <a:pt x="502" y="33"/>
                  </a:cubicBezTo>
                  <a:cubicBezTo>
                    <a:pt x="458" y="11"/>
                    <a:pt x="426" y="0"/>
                    <a:pt x="38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
            <p:cNvSpPr/>
            <p:nvPr/>
          </p:nvSpPr>
          <p:spPr>
            <a:xfrm>
              <a:off x="7199857" y="4038378"/>
              <a:ext cx="44117" cy="103765"/>
            </a:xfrm>
            <a:custGeom>
              <a:rect b="b" l="l" r="r" t="t"/>
              <a:pathLst>
                <a:path extrusionOk="0" h="2846" w="1210">
                  <a:moveTo>
                    <a:pt x="185" y="1"/>
                  </a:moveTo>
                  <a:cubicBezTo>
                    <a:pt x="186" y="1"/>
                    <a:pt x="883" y="2213"/>
                    <a:pt x="785" y="2453"/>
                  </a:cubicBezTo>
                  <a:cubicBezTo>
                    <a:pt x="676" y="2692"/>
                    <a:pt x="0" y="2791"/>
                    <a:pt x="185" y="2845"/>
                  </a:cubicBezTo>
                  <a:lnTo>
                    <a:pt x="425" y="2845"/>
                  </a:lnTo>
                  <a:cubicBezTo>
                    <a:pt x="643" y="2823"/>
                    <a:pt x="905" y="2725"/>
                    <a:pt x="1036" y="2573"/>
                  </a:cubicBezTo>
                  <a:cubicBezTo>
                    <a:pt x="1210" y="2344"/>
                    <a:pt x="186" y="1"/>
                    <a:pt x="185" y="1"/>
                  </a:cubicBezTo>
                  <a:close/>
                </a:path>
              </a:pathLst>
            </a:custGeom>
            <a:solidFill>
              <a:srgbClr val="F8C6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
            <p:cNvSpPr/>
            <p:nvPr/>
          </p:nvSpPr>
          <p:spPr>
            <a:xfrm>
              <a:off x="7210977" y="4137730"/>
              <a:ext cx="36" cy="8750"/>
            </a:xfrm>
            <a:custGeom>
              <a:rect b="b" l="l" r="r" t="t"/>
              <a:pathLst>
                <a:path extrusionOk="0" h="240" w="1">
                  <a:moveTo>
                    <a:pt x="0" y="0"/>
                  </a:moveTo>
                  <a:lnTo>
                    <a:pt x="0" y="0"/>
                  </a:lnTo>
                  <a:lnTo>
                    <a:pt x="0" y="240"/>
                  </a:lnTo>
                  <a:lnTo>
                    <a:pt x="0" y="240"/>
                  </a:ln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
            <p:cNvSpPr/>
            <p:nvPr/>
          </p:nvSpPr>
          <p:spPr>
            <a:xfrm>
              <a:off x="7206602" y="4142105"/>
              <a:ext cx="8787" cy="328"/>
            </a:xfrm>
            <a:custGeom>
              <a:rect b="b" l="l" r="r" t="t"/>
              <a:pathLst>
                <a:path extrusionOk="0" h="9" w="241">
                  <a:moveTo>
                    <a:pt x="0" y="0"/>
                  </a:moveTo>
                  <a:cubicBezTo>
                    <a:pt x="28" y="5"/>
                    <a:pt x="63" y="8"/>
                    <a:pt x="104" y="8"/>
                  </a:cubicBezTo>
                  <a:cubicBezTo>
                    <a:pt x="145" y="8"/>
                    <a:pt x="191" y="5"/>
                    <a:pt x="240" y="0"/>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
            <p:cNvSpPr/>
            <p:nvPr/>
          </p:nvSpPr>
          <p:spPr>
            <a:xfrm>
              <a:off x="5327197" y="4409898"/>
              <a:ext cx="17902" cy="11558"/>
            </a:xfrm>
            <a:custGeom>
              <a:rect b="b" l="l" r="r" t="t"/>
              <a:pathLst>
                <a:path extrusionOk="0" h="317" w="491">
                  <a:moveTo>
                    <a:pt x="0" y="0"/>
                  </a:moveTo>
                  <a:cubicBezTo>
                    <a:pt x="164" y="98"/>
                    <a:pt x="327" y="207"/>
                    <a:pt x="491" y="316"/>
                  </a:cubicBezTo>
                  <a:cubicBezTo>
                    <a:pt x="327" y="207"/>
                    <a:pt x="164" y="98"/>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
            <p:cNvSpPr/>
            <p:nvPr/>
          </p:nvSpPr>
          <p:spPr>
            <a:xfrm>
              <a:off x="5309296" y="4399580"/>
              <a:ext cx="17938" cy="10355"/>
            </a:xfrm>
            <a:custGeom>
              <a:rect b="b" l="l" r="r" t="t"/>
              <a:pathLst>
                <a:path extrusionOk="0" h="284" w="492">
                  <a:moveTo>
                    <a:pt x="1" y="0"/>
                  </a:moveTo>
                  <a:cubicBezTo>
                    <a:pt x="164" y="87"/>
                    <a:pt x="328" y="185"/>
                    <a:pt x="491" y="283"/>
                  </a:cubicBezTo>
                  <a:cubicBezTo>
                    <a:pt x="328" y="185"/>
                    <a:pt x="164" y="87"/>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
            <p:cNvSpPr/>
            <p:nvPr/>
          </p:nvSpPr>
          <p:spPr>
            <a:xfrm>
              <a:off x="5270758" y="4379309"/>
              <a:ext cx="34601" cy="17902"/>
            </a:xfrm>
            <a:custGeom>
              <a:rect b="b" l="l" r="r" t="t"/>
              <a:pathLst>
                <a:path extrusionOk="0" h="491" w="949">
                  <a:moveTo>
                    <a:pt x="1" y="0"/>
                  </a:moveTo>
                  <a:cubicBezTo>
                    <a:pt x="306" y="142"/>
                    <a:pt x="622" y="305"/>
                    <a:pt x="949" y="491"/>
                  </a:cubicBezTo>
                  <a:cubicBezTo>
                    <a:pt x="622" y="305"/>
                    <a:pt x="306" y="142"/>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
            <p:cNvSpPr/>
            <p:nvPr/>
          </p:nvSpPr>
          <p:spPr>
            <a:xfrm>
              <a:off x="5250487" y="4369757"/>
              <a:ext cx="16334" cy="7584"/>
            </a:xfrm>
            <a:custGeom>
              <a:rect b="b" l="l" r="r" t="t"/>
              <a:pathLst>
                <a:path extrusionOk="0" h="208" w="448">
                  <a:moveTo>
                    <a:pt x="1" y="1"/>
                  </a:moveTo>
                  <a:cubicBezTo>
                    <a:pt x="142" y="66"/>
                    <a:pt x="295" y="131"/>
                    <a:pt x="448" y="208"/>
                  </a:cubicBezTo>
                  <a:cubicBezTo>
                    <a:pt x="295" y="131"/>
                    <a:pt x="142" y="66"/>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
            <p:cNvSpPr/>
            <p:nvPr/>
          </p:nvSpPr>
          <p:spPr>
            <a:xfrm>
              <a:off x="4933801" y="4329615"/>
              <a:ext cx="321103" cy="936183"/>
            </a:xfrm>
            <a:custGeom>
              <a:rect b="b" l="l" r="r" t="t"/>
              <a:pathLst>
                <a:path extrusionOk="0" h="25677" w="8807">
                  <a:moveTo>
                    <a:pt x="4768" y="1"/>
                  </a:moveTo>
                  <a:cubicBezTo>
                    <a:pt x="3482" y="1"/>
                    <a:pt x="2080" y="532"/>
                    <a:pt x="742" y="1287"/>
                  </a:cubicBezTo>
                  <a:cubicBezTo>
                    <a:pt x="753" y="1331"/>
                    <a:pt x="1" y="21688"/>
                    <a:pt x="273" y="25677"/>
                  </a:cubicBezTo>
                  <a:lnTo>
                    <a:pt x="8240" y="25426"/>
                  </a:lnTo>
                  <a:cubicBezTo>
                    <a:pt x="8807" y="20718"/>
                    <a:pt x="8687" y="1102"/>
                    <a:pt x="8687" y="1102"/>
                  </a:cubicBezTo>
                  <a:cubicBezTo>
                    <a:pt x="6474" y="154"/>
                    <a:pt x="4807" y="1"/>
                    <a:pt x="4807" y="1"/>
                  </a:cubicBezTo>
                  <a:cubicBezTo>
                    <a:pt x="4794" y="1"/>
                    <a:pt x="4781" y="1"/>
                    <a:pt x="4768"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
            <p:cNvSpPr/>
            <p:nvPr/>
          </p:nvSpPr>
          <p:spPr>
            <a:xfrm>
              <a:off x="5022033" y="4223154"/>
              <a:ext cx="171289" cy="195243"/>
            </a:xfrm>
            <a:custGeom>
              <a:rect b="b" l="l" r="r" t="t"/>
              <a:pathLst>
                <a:path extrusionOk="0" h="5355" w="4698">
                  <a:moveTo>
                    <a:pt x="894" y="0"/>
                  </a:moveTo>
                  <a:cubicBezTo>
                    <a:pt x="981" y="1635"/>
                    <a:pt x="0" y="3858"/>
                    <a:pt x="0" y="3858"/>
                  </a:cubicBezTo>
                  <a:cubicBezTo>
                    <a:pt x="0" y="3858"/>
                    <a:pt x="1101" y="5264"/>
                    <a:pt x="2136" y="5351"/>
                  </a:cubicBezTo>
                  <a:cubicBezTo>
                    <a:pt x="2166" y="5354"/>
                    <a:pt x="2196" y="5355"/>
                    <a:pt x="2227" y="5355"/>
                  </a:cubicBezTo>
                  <a:cubicBezTo>
                    <a:pt x="3258" y="5355"/>
                    <a:pt x="4697" y="3967"/>
                    <a:pt x="4697" y="3967"/>
                  </a:cubicBezTo>
                  <a:cubicBezTo>
                    <a:pt x="4000" y="2932"/>
                    <a:pt x="4033" y="0"/>
                    <a:pt x="4033"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
            <p:cNvSpPr/>
            <p:nvPr/>
          </p:nvSpPr>
          <p:spPr>
            <a:xfrm>
              <a:off x="5051419" y="4223154"/>
              <a:ext cx="119261" cy="81999"/>
            </a:xfrm>
            <a:custGeom>
              <a:rect b="b" l="l" r="r" t="t"/>
              <a:pathLst>
                <a:path extrusionOk="0" h="2249" w="3271">
                  <a:moveTo>
                    <a:pt x="88" y="0"/>
                  </a:moveTo>
                  <a:cubicBezTo>
                    <a:pt x="110" y="393"/>
                    <a:pt x="66" y="807"/>
                    <a:pt x="1" y="1232"/>
                  </a:cubicBezTo>
                  <a:cubicBezTo>
                    <a:pt x="599" y="1882"/>
                    <a:pt x="1198" y="2249"/>
                    <a:pt x="1713" y="2249"/>
                  </a:cubicBezTo>
                  <a:cubicBezTo>
                    <a:pt x="1742" y="2249"/>
                    <a:pt x="1771" y="2248"/>
                    <a:pt x="1799" y="2245"/>
                  </a:cubicBezTo>
                  <a:cubicBezTo>
                    <a:pt x="2235" y="2202"/>
                    <a:pt x="2747" y="1875"/>
                    <a:pt x="3270" y="1319"/>
                  </a:cubicBezTo>
                  <a:cubicBezTo>
                    <a:pt x="3216" y="589"/>
                    <a:pt x="3227" y="0"/>
                    <a:pt x="3227" y="0"/>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
            <p:cNvSpPr/>
            <p:nvPr/>
          </p:nvSpPr>
          <p:spPr>
            <a:xfrm>
              <a:off x="5250487" y="4369757"/>
              <a:ext cx="36" cy="36"/>
            </a:xfrm>
            <a:custGeom>
              <a:rect b="b" l="l" r="r" t="t"/>
              <a:pathLst>
                <a:path extrusionOk="0" h="1" w="1">
                  <a:moveTo>
                    <a:pt x="1" y="1"/>
                  </a:moveTo>
                  <a:lnTo>
                    <a:pt x="1" y="1"/>
                  </a:lnTo>
                  <a:lnTo>
                    <a:pt x="1" y="1"/>
                  </a:ln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
            <p:cNvSpPr/>
            <p:nvPr/>
          </p:nvSpPr>
          <p:spPr>
            <a:xfrm>
              <a:off x="5305322" y="4397174"/>
              <a:ext cx="4011" cy="2443"/>
            </a:xfrm>
            <a:custGeom>
              <a:rect b="b" l="l" r="r" t="t"/>
              <a:pathLst>
                <a:path extrusionOk="0" h="67" w="110">
                  <a:moveTo>
                    <a:pt x="1" y="1"/>
                  </a:moveTo>
                  <a:cubicBezTo>
                    <a:pt x="33" y="22"/>
                    <a:pt x="77" y="44"/>
                    <a:pt x="110" y="66"/>
                  </a:cubicBezTo>
                  <a:cubicBezTo>
                    <a:pt x="77" y="44"/>
                    <a:pt x="33" y="22"/>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
            <p:cNvSpPr/>
            <p:nvPr/>
          </p:nvSpPr>
          <p:spPr>
            <a:xfrm>
              <a:off x="5266784" y="4377304"/>
              <a:ext cx="4011" cy="2042"/>
            </a:xfrm>
            <a:custGeom>
              <a:rect b="b" l="l" r="r" t="t"/>
              <a:pathLst>
                <a:path extrusionOk="0" h="56" w="110">
                  <a:moveTo>
                    <a:pt x="1" y="1"/>
                  </a:moveTo>
                  <a:cubicBezTo>
                    <a:pt x="33" y="23"/>
                    <a:pt x="77" y="33"/>
                    <a:pt x="110" y="55"/>
                  </a:cubicBezTo>
                  <a:cubicBezTo>
                    <a:pt x="77" y="33"/>
                    <a:pt x="33" y="23"/>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
            <p:cNvSpPr/>
            <p:nvPr/>
          </p:nvSpPr>
          <p:spPr>
            <a:xfrm>
              <a:off x="5327197" y="4409898"/>
              <a:ext cx="36" cy="36"/>
            </a:xfrm>
            <a:custGeom>
              <a:rect b="b" l="l" r="r" t="t"/>
              <a:pathLst>
                <a:path extrusionOk="0" h="1" w="1">
                  <a:moveTo>
                    <a:pt x="0" y="0"/>
                  </a:moveTo>
                  <a:cubicBezTo>
                    <a:pt x="0" y="0"/>
                    <a:pt x="0" y="0"/>
                    <a:pt x="0" y="0"/>
                  </a:cubicBezTo>
                  <a:cubicBezTo>
                    <a:pt x="0" y="0"/>
                    <a:pt x="0" y="0"/>
                    <a:pt x="0"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
            <p:cNvSpPr/>
            <p:nvPr/>
          </p:nvSpPr>
          <p:spPr>
            <a:xfrm>
              <a:off x="5176183" y="4369757"/>
              <a:ext cx="302436" cy="769707"/>
            </a:xfrm>
            <a:custGeom>
              <a:rect b="b" l="l" r="r" t="t"/>
              <a:pathLst>
                <a:path extrusionOk="0" h="21111" w="8295">
                  <a:moveTo>
                    <a:pt x="2039" y="1"/>
                  </a:moveTo>
                  <a:cubicBezTo>
                    <a:pt x="2039" y="1"/>
                    <a:pt x="469" y="15095"/>
                    <a:pt x="1" y="21110"/>
                  </a:cubicBezTo>
                  <a:lnTo>
                    <a:pt x="8131" y="19149"/>
                  </a:lnTo>
                  <a:cubicBezTo>
                    <a:pt x="8294" y="18604"/>
                    <a:pt x="7826" y="9744"/>
                    <a:pt x="7935" y="9122"/>
                  </a:cubicBezTo>
                  <a:cubicBezTo>
                    <a:pt x="8022" y="8676"/>
                    <a:pt x="8076" y="8218"/>
                    <a:pt x="8109" y="7760"/>
                  </a:cubicBezTo>
                  <a:cubicBezTo>
                    <a:pt x="8120" y="7608"/>
                    <a:pt x="8120" y="7455"/>
                    <a:pt x="8131" y="7302"/>
                  </a:cubicBezTo>
                  <a:cubicBezTo>
                    <a:pt x="8131" y="6997"/>
                    <a:pt x="8120" y="6692"/>
                    <a:pt x="8098" y="6387"/>
                  </a:cubicBezTo>
                  <a:cubicBezTo>
                    <a:pt x="7967" y="5025"/>
                    <a:pt x="7477" y="3717"/>
                    <a:pt x="6365" y="2736"/>
                  </a:cubicBezTo>
                  <a:cubicBezTo>
                    <a:pt x="6202" y="2594"/>
                    <a:pt x="6028" y="2453"/>
                    <a:pt x="5864" y="2322"/>
                  </a:cubicBezTo>
                  <a:cubicBezTo>
                    <a:pt x="5820" y="2289"/>
                    <a:pt x="5788" y="2257"/>
                    <a:pt x="5744" y="2224"/>
                  </a:cubicBezTo>
                  <a:cubicBezTo>
                    <a:pt x="5581" y="2093"/>
                    <a:pt x="5417" y="1962"/>
                    <a:pt x="5254" y="1842"/>
                  </a:cubicBezTo>
                  <a:lnTo>
                    <a:pt x="5243" y="1842"/>
                  </a:lnTo>
                  <a:cubicBezTo>
                    <a:pt x="5079" y="1723"/>
                    <a:pt x="4916" y="1603"/>
                    <a:pt x="4752" y="1494"/>
                  </a:cubicBezTo>
                  <a:cubicBezTo>
                    <a:pt x="4709" y="1472"/>
                    <a:pt x="4676" y="1439"/>
                    <a:pt x="4633" y="1417"/>
                  </a:cubicBezTo>
                  <a:cubicBezTo>
                    <a:pt x="4469" y="1308"/>
                    <a:pt x="4306" y="1199"/>
                    <a:pt x="4142" y="1101"/>
                  </a:cubicBezTo>
                  <a:cubicBezTo>
                    <a:pt x="3979" y="1003"/>
                    <a:pt x="3815" y="905"/>
                    <a:pt x="3652" y="818"/>
                  </a:cubicBezTo>
                  <a:cubicBezTo>
                    <a:pt x="3619" y="796"/>
                    <a:pt x="3575" y="774"/>
                    <a:pt x="3543" y="753"/>
                  </a:cubicBezTo>
                  <a:cubicBezTo>
                    <a:pt x="3216" y="567"/>
                    <a:pt x="2900" y="404"/>
                    <a:pt x="2595" y="262"/>
                  </a:cubicBezTo>
                  <a:cubicBezTo>
                    <a:pt x="2562" y="240"/>
                    <a:pt x="2518" y="230"/>
                    <a:pt x="2486" y="208"/>
                  </a:cubicBezTo>
                  <a:cubicBezTo>
                    <a:pt x="2333" y="142"/>
                    <a:pt x="2180" y="66"/>
                    <a:pt x="2039" y="1"/>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
            <p:cNvSpPr/>
            <p:nvPr/>
          </p:nvSpPr>
          <p:spPr>
            <a:xfrm>
              <a:off x="4743083" y="4376502"/>
              <a:ext cx="256350" cy="805474"/>
            </a:xfrm>
            <a:custGeom>
              <a:rect b="b" l="l" r="r" t="t"/>
              <a:pathLst>
                <a:path extrusionOk="0" h="22092" w="7031">
                  <a:moveTo>
                    <a:pt x="5973" y="1"/>
                  </a:moveTo>
                  <a:cubicBezTo>
                    <a:pt x="3194" y="1570"/>
                    <a:pt x="698" y="4099"/>
                    <a:pt x="110" y="4709"/>
                  </a:cubicBezTo>
                  <a:cubicBezTo>
                    <a:pt x="77" y="4753"/>
                    <a:pt x="44" y="4774"/>
                    <a:pt x="23" y="4807"/>
                  </a:cubicBezTo>
                  <a:lnTo>
                    <a:pt x="12" y="4807"/>
                  </a:lnTo>
                  <a:cubicBezTo>
                    <a:pt x="1" y="4829"/>
                    <a:pt x="143" y="5886"/>
                    <a:pt x="143" y="5886"/>
                  </a:cubicBezTo>
                  <a:lnTo>
                    <a:pt x="873" y="10703"/>
                  </a:lnTo>
                  <a:lnTo>
                    <a:pt x="7030" y="22091"/>
                  </a:lnTo>
                  <a:cubicBezTo>
                    <a:pt x="6660" y="16806"/>
                    <a:pt x="5984" y="45"/>
                    <a:pt x="5973" y="1"/>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
            <p:cNvSpPr/>
            <p:nvPr/>
          </p:nvSpPr>
          <p:spPr>
            <a:xfrm>
              <a:off x="4982693" y="3917989"/>
              <a:ext cx="257116" cy="354209"/>
            </a:xfrm>
            <a:custGeom>
              <a:rect b="b" l="l" r="r" t="t"/>
              <a:pathLst>
                <a:path extrusionOk="0" h="9715" w="7052">
                  <a:moveTo>
                    <a:pt x="1504" y="1"/>
                  </a:moveTo>
                  <a:cubicBezTo>
                    <a:pt x="1428" y="763"/>
                    <a:pt x="251" y="3139"/>
                    <a:pt x="0" y="3619"/>
                  </a:cubicBezTo>
                  <a:cubicBezTo>
                    <a:pt x="88" y="4436"/>
                    <a:pt x="371" y="6605"/>
                    <a:pt x="1079" y="7673"/>
                  </a:cubicBezTo>
                  <a:cubicBezTo>
                    <a:pt x="1927" y="8950"/>
                    <a:pt x="2856" y="9715"/>
                    <a:pt x="3595" y="9715"/>
                  </a:cubicBezTo>
                  <a:cubicBezTo>
                    <a:pt x="3625" y="9715"/>
                    <a:pt x="3655" y="9713"/>
                    <a:pt x="3684" y="9711"/>
                  </a:cubicBezTo>
                  <a:cubicBezTo>
                    <a:pt x="4436" y="9645"/>
                    <a:pt x="5395" y="8719"/>
                    <a:pt x="6321" y="7291"/>
                  </a:cubicBezTo>
                  <a:cubicBezTo>
                    <a:pt x="6855" y="6474"/>
                    <a:pt x="7019" y="4872"/>
                    <a:pt x="7052" y="3651"/>
                  </a:cubicBezTo>
                  <a:cubicBezTo>
                    <a:pt x="7052" y="3651"/>
                    <a:pt x="6147" y="3586"/>
                    <a:pt x="4610" y="3052"/>
                  </a:cubicBezTo>
                  <a:cubicBezTo>
                    <a:pt x="3085" y="2518"/>
                    <a:pt x="1504" y="1"/>
                    <a:pt x="1504"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
            <p:cNvSpPr/>
            <p:nvPr/>
          </p:nvSpPr>
          <p:spPr>
            <a:xfrm>
              <a:off x="5037929" y="4069770"/>
              <a:ext cx="24282" cy="30626"/>
            </a:xfrm>
            <a:custGeom>
              <a:rect b="b" l="l" r="r" t="t"/>
              <a:pathLst>
                <a:path extrusionOk="0" h="840" w="666">
                  <a:moveTo>
                    <a:pt x="327" y="1"/>
                  </a:moveTo>
                  <a:cubicBezTo>
                    <a:pt x="142" y="1"/>
                    <a:pt x="0" y="186"/>
                    <a:pt x="0" y="415"/>
                  </a:cubicBezTo>
                  <a:cubicBezTo>
                    <a:pt x="0" y="654"/>
                    <a:pt x="142" y="840"/>
                    <a:pt x="327" y="840"/>
                  </a:cubicBezTo>
                  <a:cubicBezTo>
                    <a:pt x="512" y="840"/>
                    <a:pt x="665" y="654"/>
                    <a:pt x="665" y="415"/>
                  </a:cubicBezTo>
                  <a:cubicBezTo>
                    <a:pt x="665" y="186"/>
                    <a:pt x="512" y="1"/>
                    <a:pt x="327"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
            <p:cNvSpPr/>
            <p:nvPr/>
          </p:nvSpPr>
          <p:spPr>
            <a:xfrm>
              <a:off x="5158318" y="4069770"/>
              <a:ext cx="24683" cy="30626"/>
            </a:xfrm>
            <a:custGeom>
              <a:rect b="b" l="l" r="r" t="t"/>
              <a:pathLst>
                <a:path extrusionOk="0" h="840" w="677">
                  <a:moveTo>
                    <a:pt x="338" y="1"/>
                  </a:moveTo>
                  <a:cubicBezTo>
                    <a:pt x="153" y="1"/>
                    <a:pt x="0" y="186"/>
                    <a:pt x="0" y="415"/>
                  </a:cubicBezTo>
                  <a:cubicBezTo>
                    <a:pt x="0" y="654"/>
                    <a:pt x="153" y="840"/>
                    <a:pt x="338" y="840"/>
                  </a:cubicBezTo>
                  <a:cubicBezTo>
                    <a:pt x="524" y="840"/>
                    <a:pt x="676" y="654"/>
                    <a:pt x="676" y="415"/>
                  </a:cubicBezTo>
                  <a:cubicBezTo>
                    <a:pt x="676" y="186"/>
                    <a:pt x="524" y="1"/>
                    <a:pt x="3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
            <p:cNvSpPr/>
            <p:nvPr/>
          </p:nvSpPr>
          <p:spPr>
            <a:xfrm>
              <a:off x="5131958" y="4030138"/>
              <a:ext cx="86410" cy="28147"/>
            </a:xfrm>
            <a:custGeom>
              <a:rect b="b" l="l" r="r" t="t"/>
              <a:pathLst>
                <a:path extrusionOk="0" h="772" w="2370">
                  <a:moveTo>
                    <a:pt x="1132" y="0"/>
                  </a:moveTo>
                  <a:cubicBezTo>
                    <a:pt x="577" y="0"/>
                    <a:pt x="0" y="573"/>
                    <a:pt x="70" y="652"/>
                  </a:cubicBezTo>
                  <a:cubicBezTo>
                    <a:pt x="108" y="690"/>
                    <a:pt x="147" y="701"/>
                    <a:pt x="178" y="701"/>
                  </a:cubicBezTo>
                  <a:cubicBezTo>
                    <a:pt x="217" y="701"/>
                    <a:pt x="244" y="684"/>
                    <a:pt x="244" y="684"/>
                  </a:cubicBezTo>
                  <a:cubicBezTo>
                    <a:pt x="521" y="390"/>
                    <a:pt x="833" y="289"/>
                    <a:pt x="1132" y="289"/>
                  </a:cubicBezTo>
                  <a:cubicBezTo>
                    <a:pt x="1784" y="289"/>
                    <a:pt x="2369" y="772"/>
                    <a:pt x="2369" y="772"/>
                  </a:cubicBezTo>
                  <a:cubicBezTo>
                    <a:pt x="2369" y="772"/>
                    <a:pt x="2118" y="205"/>
                    <a:pt x="1301" y="20"/>
                  </a:cubicBezTo>
                  <a:cubicBezTo>
                    <a:pt x="1245" y="6"/>
                    <a:pt x="1189" y="0"/>
                    <a:pt x="113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
            <p:cNvSpPr/>
            <p:nvPr/>
          </p:nvSpPr>
          <p:spPr>
            <a:xfrm>
              <a:off x="4998991" y="4030138"/>
              <a:ext cx="86374" cy="28147"/>
            </a:xfrm>
            <a:custGeom>
              <a:rect b="b" l="l" r="r" t="t"/>
              <a:pathLst>
                <a:path extrusionOk="0" h="772" w="2369">
                  <a:moveTo>
                    <a:pt x="1229" y="0"/>
                  </a:moveTo>
                  <a:cubicBezTo>
                    <a:pt x="1172" y="0"/>
                    <a:pt x="1114" y="6"/>
                    <a:pt x="1057" y="20"/>
                  </a:cubicBezTo>
                  <a:cubicBezTo>
                    <a:pt x="240" y="205"/>
                    <a:pt x="0" y="772"/>
                    <a:pt x="0" y="772"/>
                  </a:cubicBezTo>
                  <a:cubicBezTo>
                    <a:pt x="0" y="772"/>
                    <a:pt x="585" y="289"/>
                    <a:pt x="1234" y="289"/>
                  </a:cubicBezTo>
                  <a:cubicBezTo>
                    <a:pt x="1531" y="289"/>
                    <a:pt x="1841" y="390"/>
                    <a:pt x="2114" y="684"/>
                  </a:cubicBezTo>
                  <a:cubicBezTo>
                    <a:pt x="2114" y="684"/>
                    <a:pt x="2145" y="701"/>
                    <a:pt x="2187" y="701"/>
                  </a:cubicBezTo>
                  <a:cubicBezTo>
                    <a:pt x="2220" y="701"/>
                    <a:pt x="2261" y="690"/>
                    <a:pt x="2300" y="652"/>
                  </a:cubicBezTo>
                  <a:cubicBezTo>
                    <a:pt x="2369" y="573"/>
                    <a:pt x="1793" y="0"/>
                    <a:pt x="1229"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
            <p:cNvSpPr/>
            <p:nvPr/>
          </p:nvSpPr>
          <p:spPr>
            <a:xfrm>
              <a:off x="5025205" y="4120229"/>
              <a:ext cx="57242" cy="23881"/>
            </a:xfrm>
            <a:custGeom>
              <a:rect b="b" l="l" r="r" t="t"/>
              <a:pathLst>
                <a:path extrusionOk="0" h="655" w="1570">
                  <a:moveTo>
                    <a:pt x="785" y="1"/>
                  </a:moveTo>
                  <a:cubicBezTo>
                    <a:pt x="349" y="1"/>
                    <a:pt x="1" y="142"/>
                    <a:pt x="1" y="328"/>
                  </a:cubicBezTo>
                  <a:cubicBezTo>
                    <a:pt x="1" y="502"/>
                    <a:pt x="349" y="655"/>
                    <a:pt x="785" y="655"/>
                  </a:cubicBezTo>
                  <a:cubicBezTo>
                    <a:pt x="1210" y="655"/>
                    <a:pt x="1570" y="502"/>
                    <a:pt x="1570" y="328"/>
                  </a:cubicBezTo>
                  <a:cubicBezTo>
                    <a:pt x="1570" y="142"/>
                    <a:pt x="1210" y="1"/>
                    <a:pt x="785"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
            <p:cNvSpPr/>
            <p:nvPr/>
          </p:nvSpPr>
          <p:spPr>
            <a:xfrm>
              <a:off x="5146797" y="4118661"/>
              <a:ext cx="57242" cy="23480"/>
            </a:xfrm>
            <a:custGeom>
              <a:rect b="b" l="l" r="r" t="t"/>
              <a:pathLst>
                <a:path extrusionOk="0" h="644" w="1570">
                  <a:moveTo>
                    <a:pt x="785" y="0"/>
                  </a:moveTo>
                  <a:cubicBezTo>
                    <a:pt x="349" y="0"/>
                    <a:pt x="0" y="142"/>
                    <a:pt x="0" y="316"/>
                  </a:cubicBezTo>
                  <a:cubicBezTo>
                    <a:pt x="0" y="501"/>
                    <a:pt x="349" y="643"/>
                    <a:pt x="785" y="643"/>
                  </a:cubicBezTo>
                  <a:cubicBezTo>
                    <a:pt x="1221" y="643"/>
                    <a:pt x="1570" y="501"/>
                    <a:pt x="1570" y="316"/>
                  </a:cubicBezTo>
                  <a:cubicBezTo>
                    <a:pt x="1570" y="142"/>
                    <a:pt x="1221"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
            <p:cNvSpPr/>
            <p:nvPr/>
          </p:nvSpPr>
          <p:spPr>
            <a:xfrm>
              <a:off x="5109827" y="4081692"/>
              <a:ext cx="28658" cy="91150"/>
            </a:xfrm>
            <a:custGeom>
              <a:rect b="b" l="l" r="r" t="t"/>
              <a:pathLst>
                <a:path extrusionOk="0" h="2500" w="786">
                  <a:moveTo>
                    <a:pt x="328" y="1"/>
                  </a:moveTo>
                  <a:cubicBezTo>
                    <a:pt x="328" y="1"/>
                    <a:pt x="557" y="1559"/>
                    <a:pt x="589" y="1864"/>
                  </a:cubicBezTo>
                  <a:cubicBezTo>
                    <a:pt x="622" y="2158"/>
                    <a:pt x="1" y="2453"/>
                    <a:pt x="132" y="2496"/>
                  </a:cubicBezTo>
                  <a:cubicBezTo>
                    <a:pt x="141" y="2499"/>
                    <a:pt x="153" y="2500"/>
                    <a:pt x="167" y="2500"/>
                  </a:cubicBezTo>
                  <a:cubicBezTo>
                    <a:pt x="338" y="2500"/>
                    <a:pt x="786" y="2313"/>
                    <a:pt x="786" y="1940"/>
                  </a:cubicBezTo>
                  <a:cubicBezTo>
                    <a:pt x="786" y="1537"/>
                    <a:pt x="328" y="1"/>
                    <a:pt x="328" y="1"/>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
            <p:cNvSpPr/>
            <p:nvPr/>
          </p:nvSpPr>
          <p:spPr>
            <a:xfrm>
              <a:off x="5093165" y="4198507"/>
              <a:ext cx="53669" cy="17537"/>
            </a:xfrm>
            <a:custGeom>
              <a:rect b="b" l="l" r="r" t="t"/>
              <a:pathLst>
                <a:path extrusionOk="0" h="481" w="1472">
                  <a:moveTo>
                    <a:pt x="1471" y="1"/>
                  </a:moveTo>
                  <a:cubicBezTo>
                    <a:pt x="1471" y="1"/>
                    <a:pt x="1018" y="155"/>
                    <a:pt x="737" y="155"/>
                  </a:cubicBezTo>
                  <a:cubicBezTo>
                    <a:pt x="720" y="155"/>
                    <a:pt x="703" y="154"/>
                    <a:pt x="687" y="153"/>
                  </a:cubicBezTo>
                  <a:cubicBezTo>
                    <a:pt x="403" y="142"/>
                    <a:pt x="0" y="44"/>
                    <a:pt x="0" y="44"/>
                  </a:cubicBezTo>
                  <a:lnTo>
                    <a:pt x="0" y="44"/>
                  </a:lnTo>
                  <a:cubicBezTo>
                    <a:pt x="0" y="44"/>
                    <a:pt x="392" y="480"/>
                    <a:pt x="654" y="480"/>
                  </a:cubicBezTo>
                  <a:cubicBezTo>
                    <a:pt x="658" y="480"/>
                    <a:pt x="663" y="480"/>
                    <a:pt x="667" y="480"/>
                  </a:cubicBezTo>
                  <a:cubicBezTo>
                    <a:pt x="1056" y="480"/>
                    <a:pt x="1471" y="1"/>
                    <a:pt x="147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
            <p:cNvSpPr/>
            <p:nvPr/>
          </p:nvSpPr>
          <p:spPr>
            <a:xfrm>
              <a:off x="5475003" y="4268837"/>
              <a:ext cx="767301" cy="996962"/>
            </a:xfrm>
            <a:custGeom>
              <a:rect b="b" l="l" r="r" t="t"/>
              <a:pathLst>
                <a:path extrusionOk="0" h="27344" w="21045">
                  <a:moveTo>
                    <a:pt x="11607" y="1"/>
                  </a:moveTo>
                  <a:cubicBezTo>
                    <a:pt x="1570" y="1"/>
                    <a:pt x="469" y="5308"/>
                    <a:pt x="469" y="5308"/>
                  </a:cubicBezTo>
                  <a:lnTo>
                    <a:pt x="0" y="15378"/>
                  </a:lnTo>
                  <a:lnTo>
                    <a:pt x="6158" y="27344"/>
                  </a:lnTo>
                  <a:lnTo>
                    <a:pt x="20227" y="27344"/>
                  </a:lnTo>
                  <a:cubicBezTo>
                    <a:pt x="20227" y="27344"/>
                    <a:pt x="21045" y="3924"/>
                    <a:pt x="20064" y="2867"/>
                  </a:cubicBezTo>
                  <a:cubicBezTo>
                    <a:pt x="19083" y="1821"/>
                    <a:pt x="14865" y="1"/>
                    <a:pt x="11607" y="1"/>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
            <p:cNvSpPr/>
            <p:nvPr/>
          </p:nvSpPr>
          <p:spPr>
            <a:xfrm>
              <a:off x="5797231" y="4268837"/>
              <a:ext cx="104932" cy="884921"/>
            </a:xfrm>
            <a:custGeom>
              <a:rect b="b" l="l" r="r" t="t"/>
              <a:pathLst>
                <a:path extrusionOk="0" h="24271" w="2878">
                  <a:moveTo>
                    <a:pt x="2355" y="1"/>
                  </a:moveTo>
                  <a:cubicBezTo>
                    <a:pt x="1505" y="11"/>
                    <a:pt x="720" y="66"/>
                    <a:pt x="1" y="153"/>
                  </a:cubicBezTo>
                  <a:lnTo>
                    <a:pt x="1287" y="24271"/>
                  </a:lnTo>
                  <a:lnTo>
                    <a:pt x="2878" y="24183"/>
                  </a:lnTo>
                  <a:lnTo>
                    <a:pt x="2355"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
            <p:cNvSpPr/>
            <p:nvPr/>
          </p:nvSpPr>
          <p:spPr>
            <a:xfrm>
              <a:off x="5632325" y="4296255"/>
              <a:ext cx="104567" cy="824907"/>
            </a:xfrm>
            <a:custGeom>
              <a:rect b="b" l="l" r="r" t="t"/>
              <a:pathLst>
                <a:path extrusionOk="0" h="22625" w="2868">
                  <a:moveTo>
                    <a:pt x="1570" y="1"/>
                  </a:moveTo>
                  <a:cubicBezTo>
                    <a:pt x="982" y="175"/>
                    <a:pt x="470" y="371"/>
                    <a:pt x="1" y="589"/>
                  </a:cubicBezTo>
                  <a:lnTo>
                    <a:pt x="1265" y="22625"/>
                  </a:lnTo>
                  <a:lnTo>
                    <a:pt x="2867" y="22625"/>
                  </a:lnTo>
                  <a:lnTo>
                    <a:pt x="1570"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
            <p:cNvSpPr/>
            <p:nvPr/>
          </p:nvSpPr>
          <p:spPr>
            <a:xfrm>
              <a:off x="5983574" y="4287906"/>
              <a:ext cx="113281" cy="977894"/>
            </a:xfrm>
            <a:custGeom>
              <a:rect b="b" l="l" r="r" t="t"/>
              <a:pathLst>
                <a:path extrusionOk="0" h="26821" w="3107">
                  <a:moveTo>
                    <a:pt x="1123" y="1"/>
                  </a:moveTo>
                  <a:lnTo>
                    <a:pt x="1" y="26821"/>
                  </a:lnTo>
                  <a:lnTo>
                    <a:pt x="579" y="26821"/>
                  </a:lnTo>
                  <a:lnTo>
                    <a:pt x="2017" y="26330"/>
                  </a:lnTo>
                  <a:lnTo>
                    <a:pt x="3107" y="655"/>
                  </a:lnTo>
                  <a:cubicBezTo>
                    <a:pt x="2486" y="415"/>
                    <a:pt x="1810" y="186"/>
                    <a:pt x="1123"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
            <p:cNvSpPr/>
            <p:nvPr/>
          </p:nvSpPr>
          <p:spPr>
            <a:xfrm>
              <a:off x="5490098" y="4471077"/>
              <a:ext cx="732336" cy="133845"/>
            </a:xfrm>
            <a:custGeom>
              <a:rect b="b" l="l" r="r" t="t"/>
              <a:pathLst>
                <a:path extrusionOk="0" h="3671" w="20086">
                  <a:moveTo>
                    <a:pt x="44" y="1"/>
                  </a:moveTo>
                  <a:lnTo>
                    <a:pt x="0" y="938"/>
                  </a:lnTo>
                  <a:cubicBezTo>
                    <a:pt x="1330" y="1766"/>
                    <a:pt x="3891" y="2921"/>
                    <a:pt x="8294" y="3434"/>
                  </a:cubicBezTo>
                  <a:cubicBezTo>
                    <a:pt x="9746" y="3600"/>
                    <a:pt x="11051" y="3670"/>
                    <a:pt x="12221" y="3670"/>
                  </a:cubicBezTo>
                  <a:cubicBezTo>
                    <a:pt x="16411" y="3670"/>
                    <a:pt x="18854" y="2765"/>
                    <a:pt x="20064" y="2126"/>
                  </a:cubicBezTo>
                  <a:cubicBezTo>
                    <a:pt x="20075" y="1624"/>
                    <a:pt x="20086" y="1134"/>
                    <a:pt x="20086" y="665"/>
                  </a:cubicBezTo>
                  <a:lnTo>
                    <a:pt x="19802" y="415"/>
                  </a:lnTo>
                  <a:cubicBezTo>
                    <a:pt x="17260" y="1615"/>
                    <a:pt x="14532" y="2028"/>
                    <a:pt x="11979" y="2028"/>
                  </a:cubicBezTo>
                  <a:cubicBezTo>
                    <a:pt x="6327" y="2028"/>
                    <a:pt x="1537" y="1"/>
                    <a:pt x="1537"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
            <p:cNvSpPr/>
            <p:nvPr/>
          </p:nvSpPr>
          <p:spPr>
            <a:xfrm>
              <a:off x="5529036" y="4351090"/>
              <a:ext cx="689823" cy="122105"/>
            </a:xfrm>
            <a:custGeom>
              <a:rect b="b" l="l" r="r" t="t"/>
              <a:pathLst>
                <a:path extrusionOk="0" h="3349" w="18920">
                  <a:moveTo>
                    <a:pt x="1297" y="0"/>
                  </a:moveTo>
                  <a:cubicBezTo>
                    <a:pt x="741" y="393"/>
                    <a:pt x="327" y="807"/>
                    <a:pt x="0" y="1199"/>
                  </a:cubicBezTo>
                  <a:cubicBezTo>
                    <a:pt x="1483" y="1919"/>
                    <a:pt x="3793" y="2714"/>
                    <a:pt x="7226" y="3106"/>
                  </a:cubicBezTo>
                  <a:cubicBezTo>
                    <a:pt x="8688" y="3277"/>
                    <a:pt x="10002" y="3349"/>
                    <a:pt x="11177" y="3349"/>
                  </a:cubicBezTo>
                  <a:cubicBezTo>
                    <a:pt x="15268" y="3349"/>
                    <a:pt x="17692" y="2477"/>
                    <a:pt x="18920" y="1842"/>
                  </a:cubicBezTo>
                  <a:cubicBezTo>
                    <a:pt x="18854" y="1232"/>
                    <a:pt x="18745" y="785"/>
                    <a:pt x="18582" y="611"/>
                  </a:cubicBezTo>
                  <a:cubicBezTo>
                    <a:pt x="18495" y="524"/>
                    <a:pt x="18375" y="415"/>
                    <a:pt x="18244" y="316"/>
                  </a:cubicBezTo>
                  <a:cubicBezTo>
                    <a:pt x="15838" y="1345"/>
                    <a:pt x="13291" y="1706"/>
                    <a:pt x="10900" y="1706"/>
                  </a:cubicBezTo>
                  <a:cubicBezTo>
                    <a:pt x="6651" y="1706"/>
                    <a:pt x="2894" y="565"/>
                    <a:pt x="1297"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
            <p:cNvSpPr/>
            <p:nvPr/>
          </p:nvSpPr>
          <p:spPr>
            <a:xfrm>
              <a:off x="5484118" y="4602987"/>
              <a:ext cx="734341" cy="133589"/>
            </a:xfrm>
            <a:custGeom>
              <a:rect b="b" l="l" r="r" t="t"/>
              <a:pathLst>
                <a:path extrusionOk="0" h="3664" w="20141">
                  <a:moveTo>
                    <a:pt x="45" y="1"/>
                  </a:moveTo>
                  <a:lnTo>
                    <a:pt x="1" y="829"/>
                  </a:lnTo>
                  <a:cubicBezTo>
                    <a:pt x="1276" y="1657"/>
                    <a:pt x="3859" y="2889"/>
                    <a:pt x="8458" y="3423"/>
                  </a:cubicBezTo>
                  <a:cubicBezTo>
                    <a:pt x="9919" y="3592"/>
                    <a:pt x="11232" y="3663"/>
                    <a:pt x="12408" y="3663"/>
                  </a:cubicBezTo>
                  <a:cubicBezTo>
                    <a:pt x="16387" y="3663"/>
                    <a:pt x="18792" y="2844"/>
                    <a:pt x="20054" y="2213"/>
                  </a:cubicBezTo>
                  <a:cubicBezTo>
                    <a:pt x="20086" y="1690"/>
                    <a:pt x="20119" y="1134"/>
                    <a:pt x="20141" y="568"/>
                  </a:cubicBezTo>
                  <a:lnTo>
                    <a:pt x="19966" y="404"/>
                  </a:lnTo>
                  <a:cubicBezTo>
                    <a:pt x="17419" y="1606"/>
                    <a:pt x="14686" y="2020"/>
                    <a:pt x="12130" y="2020"/>
                  </a:cubicBezTo>
                  <a:cubicBezTo>
                    <a:pt x="6483" y="2020"/>
                    <a:pt x="1701" y="1"/>
                    <a:pt x="1701"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
            <p:cNvSpPr/>
            <p:nvPr/>
          </p:nvSpPr>
          <p:spPr>
            <a:xfrm>
              <a:off x="5794679" y="4155595"/>
              <a:ext cx="199290" cy="217812"/>
            </a:xfrm>
            <a:custGeom>
              <a:rect b="b" l="l" r="r" t="t"/>
              <a:pathLst>
                <a:path extrusionOk="0" h="5974" w="5466">
                  <a:moveTo>
                    <a:pt x="670" y="1"/>
                  </a:moveTo>
                  <a:cubicBezTo>
                    <a:pt x="670" y="1"/>
                    <a:pt x="834" y="2235"/>
                    <a:pt x="626" y="3107"/>
                  </a:cubicBezTo>
                  <a:cubicBezTo>
                    <a:pt x="441" y="3913"/>
                    <a:pt x="234" y="4066"/>
                    <a:pt x="114" y="4458"/>
                  </a:cubicBezTo>
                  <a:cubicBezTo>
                    <a:pt x="1" y="4840"/>
                    <a:pt x="1098" y="5973"/>
                    <a:pt x="2306" y="5973"/>
                  </a:cubicBezTo>
                  <a:cubicBezTo>
                    <a:pt x="2374" y="5973"/>
                    <a:pt x="2443" y="5969"/>
                    <a:pt x="2512" y="5962"/>
                  </a:cubicBezTo>
                  <a:cubicBezTo>
                    <a:pt x="3787" y="5820"/>
                    <a:pt x="5465" y="4164"/>
                    <a:pt x="4779" y="3804"/>
                  </a:cubicBezTo>
                  <a:cubicBezTo>
                    <a:pt x="4103" y="3455"/>
                    <a:pt x="4441" y="1"/>
                    <a:pt x="4441"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
            <p:cNvSpPr/>
            <p:nvPr/>
          </p:nvSpPr>
          <p:spPr>
            <a:xfrm>
              <a:off x="5819106" y="4155595"/>
              <a:ext cx="137491" cy="113099"/>
            </a:xfrm>
            <a:custGeom>
              <a:rect b="b" l="l" r="r" t="t"/>
              <a:pathLst>
                <a:path extrusionOk="0" h="3102" w="3771">
                  <a:moveTo>
                    <a:pt x="0" y="1"/>
                  </a:moveTo>
                  <a:cubicBezTo>
                    <a:pt x="0" y="1"/>
                    <a:pt x="87" y="1254"/>
                    <a:pt x="55" y="2256"/>
                  </a:cubicBezTo>
                  <a:cubicBezTo>
                    <a:pt x="665" y="2692"/>
                    <a:pt x="1351" y="3041"/>
                    <a:pt x="1885" y="3096"/>
                  </a:cubicBezTo>
                  <a:cubicBezTo>
                    <a:pt x="1918" y="3100"/>
                    <a:pt x="1952" y="3102"/>
                    <a:pt x="1986" y="3102"/>
                  </a:cubicBezTo>
                  <a:cubicBezTo>
                    <a:pt x="2513" y="3102"/>
                    <a:pt x="3152" y="2638"/>
                    <a:pt x="3695" y="2137"/>
                  </a:cubicBezTo>
                  <a:cubicBezTo>
                    <a:pt x="3662" y="1112"/>
                    <a:pt x="3771" y="1"/>
                    <a:pt x="3771"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
            <p:cNvSpPr/>
            <p:nvPr/>
          </p:nvSpPr>
          <p:spPr>
            <a:xfrm>
              <a:off x="5724130" y="3846857"/>
              <a:ext cx="314322" cy="369376"/>
            </a:xfrm>
            <a:custGeom>
              <a:rect b="b" l="l" r="r" t="t"/>
              <a:pathLst>
                <a:path extrusionOk="0" h="10131" w="8621">
                  <a:moveTo>
                    <a:pt x="0" y="1"/>
                  </a:moveTo>
                  <a:cubicBezTo>
                    <a:pt x="0" y="1"/>
                    <a:pt x="785" y="7074"/>
                    <a:pt x="1297" y="7935"/>
                  </a:cubicBezTo>
                  <a:cubicBezTo>
                    <a:pt x="1820" y="8806"/>
                    <a:pt x="3455" y="10016"/>
                    <a:pt x="4490" y="10125"/>
                  </a:cubicBezTo>
                  <a:cubicBezTo>
                    <a:pt x="4523" y="10129"/>
                    <a:pt x="4556" y="10131"/>
                    <a:pt x="4589" y="10131"/>
                  </a:cubicBezTo>
                  <a:cubicBezTo>
                    <a:pt x="5622" y="10131"/>
                    <a:pt x="7083" y="8388"/>
                    <a:pt x="7389" y="7935"/>
                  </a:cubicBezTo>
                  <a:cubicBezTo>
                    <a:pt x="8076" y="6954"/>
                    <a:pt x="8621" y="1"/>
                    <a:pt x="8621"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
            <p:cNvSpPr/>
            <p:nvPr/>
          </p:nvSpPr>
          <p:spPr>
            <a:xfrm>
              <a:off x="5650628" y="3657524"/>
              <a:ext cx="444666" cy="372548"/>
            </a:xfrm>
            <a:custGeom>
              <a:rect b="b" l="l" r="r" t="t"/>
              <a:pathLst>
                <a:path extrusionOk="0" h="10218" w="12196">
                  <a:moveTo>
                    <a:pt x="7930" y="0"/>
                  </a:moveTo>
                  <a:cubicBezTo>
                    <a:pt x="7667" y="0"/>
                    <a:pt x="7443" y="60"/>
                    <a:pt x="7324" y="202"/>
                  </a:cubicBezTo>
                  <a:cubicBezTo>
                    <a:pt x="7143" y="412"/>
                    <a:pt x="6782" y="495"/>
                    <a:pt x="6361" y="495"/>
                  </a:cubicBezTo>
                  <a:cubicBezTo>
                    <a:pt x="5821" y="495"/>
                    <a:pt x="5182" y="358"/>
                    <a:pt x="4697" y="181"/>
                  </a:cubicBezTo>
                  <a:cubicBezTo>
                    <a:pt x="4553" y="126"/>
                    <a:pt x="4388" y="101"/>
                    <a:pt x="4215" y="101"/>
                  </a:cubicBezTo>
                  <a:cubicBezTo>
                    <a:pt x="3354" y="101"/>
                    <a:pt x="2274" y="719"/>
                    <a:pt x="2365" y="1390"/>
                  </a:cubicBezTo>
                  <a:cubicBezTo>
                    <a:pt x="2474" y="2186"/>
                    <a:pt x="1777" y="2393"/>
                    <a:pt x="883" y="2774"/>
                  </a:cubicBezTo>
                  <a:cubicBezTo>
                    <a:pt x="0" y="3167"/>
                    <a:pt x="447" y="4987"/>
                    <a:pt x="676" y="5194"/>
                  </a:cubicBezTo>
                  <a:cubicBezTo>
                    <a:pt x="905" y="5390"/>
                    <a:pt x="1090" y="6403"/>
                    <a:pt x="611" y="6861"/>
                  </a:cubicBezTo>
                  <a:cubicBezTo>
                    <a:pt x="131" y="7308"/>
                    <a:pt x="654" y="7995"/>
                    <a:pt x="883" y="8441"/>
                  </a:cubicBezTo>
                  <a:cubicBezTo>
                    <a:pt x="1112" y="8888"/>
                    <a:pt x="927" y="9063"/>
                    <a:pt x="1046" y="9597"/>
                  </a:cubicBezTo>
                  <a:cubicBezTo>
                    <a:pt x="1155" y="10141"/>
                    <a:pt x="2681" y="10218"/>
                    <a:pt x="2681" y="10218"/>
                  </a:cubicBezTo>
                  <a:lnTo>
                    <a:pt x="2801" y="7646"/>
                  </a:lnTo>
                  <a:cubicBezTo>
                    <a:pt x="2801" y="7646"/>
                    <a:pt x="2845" y="7428"/>
                    <a:pt x="3030" y="7352"/>
                  </a:cubicBezTo>
                  <a:cubicBezTo>
                    <a:pt x="3191" y="7281"/>
                    <a:pt x="3222" y="6472"/>
                    <a:pt x="3447" y="6472"/>
                  </a:cubicBezTo>
                  <a:cubicBezTo>
                    <a:pt x="3466" y="6472"/>
                    <a:pt x="3487" y="6478"/>
                    <a:pt x="3509" y="6491"/>
                  </a:cubicBezTo>
                  <a:cubicBezTo>
                    <a:pt x="3578" y="6532"/>
                    <a:pt x="3652" y="6551"/>
                    <a:pt x="3731" y="6551"/>
                  </a:cubicBezTo>
                  <a:cubicBezTo>
                    <a:pt x="3964" y="6551"/>
                    <a:pt x="4235" y="6384"/>
                    <a:pt x="4512" y="6131"/>
                  </a:cubicBezTo>
                  <a:cubicBezTo>
                    <a:pt x="4639" y="6008"/>
                    <a:pt x="4786" y="5957"/>
                    <a:pt x="4932" y="5957"/>
                  </a:cubicBezTo>
                  <a:cubicBezTo>
                    <a:pt x="5201" y="5957"/>
                    <a:pt x="5468" y="6130"/>
                    <a:pt x="5602" y="6349"/>
                  </a:cubicBezTo>
                  <a:cubicBezTo>
                    <a:pt x="5743" y="6599"/>
                    <a:pt x="6399" y="6748"/>
                    <a:pt x="7017" y="6748"/>
                  </a:cubicBezTo>
                  <a:cubicBezTo>
                    <a:pt x="7260" y="6748"/>
                    <a:pt x="7497" y="6725"/>
                    <a:pt x="7694" y="6676"/>
                  </a:cubicBezTo>
                  <a:cubicBezTo>
                    <a:pt x="8058" y="6579"/>
                    <a:pt x="8460" y="6509"/>
                    <a:pt x="8768" y="6509"/>
                  </a:cubicBezTo>
                  <a:cubicBezTo>
                    <a:pt x="9051" y="6509"/>
                    <a:pt x="9254" y="6568"/>
                    <a:pt x="9275" y="6719"/>
                  </a:cubicBezTo>
                  <a:cubicBezTo>
                    <a:pt x="9318" y="7036"/>
                    <a:pt x="9754" y="7537"/>
                    <a:pt x="9928" y="7537"/>
                  </a:cubicBezTo>
                  <a:cubicBezTo>
                    <a:pt x="10114" y="7537"/>
                    <a:pt x="10005" y="9978"/>
                    <a:pt x="10005" y="9978"/>
                  </a:cubicBezTo>
                  <a:cubicBezTo>
                    <a:pt x="10005" y="9978"/>
                    <a:pt x="10909" y="9640"/>
                    <a:pt x="10866" y="9182"/>
                  </a:cubicBezTo>
                  <a:cubicBezTo>
                    <a:pt x="10822" y="8725"/>
                    <a:pt x="11367" y="7864"/>
                    <a:pt x="11520" y="7646"/>
                  </a:cubicBezTo>
                  <a:cubicBezTo>
                    <a:pt x="11672" y="7428"/>
                    <a:pt x="12032" y="6556"/>
                    <a:pt x="11781" y="6218"/>
                  </a:cubicBezTo>
                  <a:cubicBezTo>
                    <a:pt x="11531" y="5880"/>
                    <a:pt x="11509" y="5739"/>
                    <a:pt x="11847" y="4573"/>
                  </a:cubicBezTo>
                  <a:cubicBezTo>
                    <a:pt x="12195" y="3417"/>
                    <a:pt x="11509" y="1957"/>
                    <a:pt x="10571" y="1957"/>
                  </a:cubicBezTo>
                  <a:cubicBezTo>
                    <a:pt x="9634" y="1957"/>
                    <a:pt x="9928" y="1227"/>
                    <a:pt x="9623" y="704"/>
                  </a:cubicBezTo>
                  <a:cubicBezTo>
                    <a:pt x="9401" y="336"/>
                    <a:pt x="8554" y="0"/>
                    <a:pt x="7930" y="0"/>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
            <p:cNvSpPr/>
            <p:nvPr/>
          </p:nvSpPr>
          <p:spPr>
            <a:xfrm>
              <a:off x="6001075" y="3978475"/>
              <a:ext cx="84259" cy="92937"/>
            </a:xfrm>
            <a:custGeom>
              <a:rect b="b" l="l" r="r" t="t"/>
              <a:pathLst>
                <a:path extrusionOk="0" h="2549" w="2311">
                  <a:moveTo>
                    <a:pt x="1157" y="0"/>
                  </a:moveTo>
                  <a:cubicBezTo>
                    <a:pt x="595" y="0"/>
                    <a:pt x="436" y="532"/>
                    <a:pt x="436" y="532"/>
                  </a:cubicBezTo>
                  <a:lnTo>
                    <a:pt x="0" y="2548"/>
                  </a:lnTo>
                  <a:cubicBezTo>
                    <a:pt x="1984" y="2396"/>
                    <a:pt x="2311" y="292"/>
                    <a:pt x="1483" y="53"/>
                  </a:cubicBezTo>
                  <a:cubicBezTo>
                    <a:pt x="1361" y="16"/>
                    <a:pt x="1253" y="0"/>
                    <a:pt x="1157"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
            <p:cNvSpPr/>
            <p:nvPr/>
          </p:nvSpPr>
          <p:spPr>
            <a:xfrm>
              <a:off x="5687160" y="3984491"/>
              <a:ext cx="86665" cy="83384"/>
            </a:xfrm>
            <a:custGeom>
              <a:rect b="b" l="l" r="r" t="t"/>
              <a:pathLst>
                <a:path extrusionOk="0" h="2287" w="2377">
                  <a:moveTo>
                    <a:pt x="840" y="1"/>
                  </a:moveTo>
                  <a:cubicBezTo>
                    <a:pt x="766" y="1"/>
                    <a:pt x="693" y="10"/>
                    <a:pt x="622" y="29"/>
                  </a:cubicBezTo>
                  <a:cubicBezTo>
                    <a:pt x="1" y="204"/>
                    <a:pt x="469" y="2165"/>
                    <a:pt x="1330" y="2263"/>
                  </a:cubicBezTo>
                  <a:cubicBezTo>
                    <a:pt x="1470" y="2279"/>
                    <a:pt x="1591" y="2286"/>
                    <a:pt x="1697" y="2286"/>
                  </a:cubicBezTo>
                  <a:cubicBezTo>
                    <a:pt x="2239" y="2286"/>
                    <a:pt x="2377" y="2111"/>
                    <a:pt x="2377" y="2111"/>
                  </a:cubicBezTo>
                  <a:lnTo>
                    <a:pt x="2028" y="541"/>
                  </a:lnTo>
                  <a:cubicBezTo>
                    <a:pt x="2028" y="541"/>
                    <a:pt x="1419" y="1"/>
                    <a:pt x="840"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
            <p:cNvSpPr/>
            <p:nvPr/>
          </p:nvSpPr>
          <p:spPr>
            <a:xfrm>
              <a:off x="5854654" y="4123219"/>
              <a:ext cx="63003" cy="14949"/>
            </a:xfrm>
            <a:custGeom>
              <a:rect b="b" l="l" r="r" t="t"/>
              <a:pathLst>
                <a:path extrusionOk="0" h="410" w="1728">
                  <a:moveTo>
                    <a:pt x="1698" y="0"/>
                  </a:moveTo>
                  <a:cubicBezTo>
                    <a:pt x="1627" y="0"/>
                    <a:pt x="1361" y="159"/>
                    <a:pt x="954" y="224"/>
                  </a:cubicBezTo>
                  <a:cubicBezTo>
                    <a:pt x="839" y="244"/>
                    <a:pt x="737" y="252"/>
                    <a:pt x="648" y="252"/>
                  </a:cubicBezTo>
                  <a:cubicBezTo>
                    <a:pt x="360" y="252"/>
                    <a:pt x="213" y="169"/>
                    <a:pt x="213" y="169"/>
                  </a:cubicBezTo>
                  <a:cubicBezTo>
                    <a:pt x="160" y="146"/>
                    <a:pt x="58" y="81"/>
                    <a:pt x="21" y="81"/>
                  </a:cubicBezTo>
                  <a:cubicBezTo>
                    <a:pt x="5" y="81"/>
                    <a:pt x="0" y="93"/>
                    <a:pt x="17" y="126"/>
                  </a:cubicBezTo>
                  <a:cubicBezTo>
                    <a:pt x="55" y="221"/>
                    <a:pt x="388" y="410"/>
                    <a:pt x="786" y="410"/>
                  </a:cubicBezTo>
                  <a:cubicBezTo>
                    <a:pt x="841" y="410"/>
                    <a:pt x="897" y="406"/>
                    <a:pt x="954" y="398"/>
                  </a:cubicBezTo>
                  <a:cubicBezTo>
                    <a:pt x="1412" y="344"/>
                    <a:pt x="1728" y="82"/>
                    <a:pt x="1717" y="17"/>
                  </a:cubicBezTo>
                  <a:cubicBezTo>
                    <a:pt x="1717" y="5"/>
                    <a:pt x="1710" y="0"/>
                    <a:pt x="169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
            <p:cNvSpPr/>
            <p:nvPr/>
          </p:nvSpPr>
          <p:spPr>
            <a:xfrm>
              <a:off x="5821877" y="4012164"/>
              <a:ext cx="22277" cy="27855"/>
            </a:xfrm>
            <a:custGeom>
              <a:rect b="b" l="l" r="r" t="t"/>
              <a:pathLst>
                <a:path extrusionOk="0" h="764" w="611">
                  <a:moveTo>
                    <a:pt x="306" y="0"/>
                  </a:moveTo>
                  <a:cubicBezTo>
                    <a:pt x="142" y="0"/>
                    <a:pt x="0" y="175"/>
                    <a:pt x="0" y="382"/>
                  </a:cubicBezTo>
                  <a:cubicBezTo>
                    <a:pt x="0" y="589"/>
                    <a:pt x="142" y="763"/>
                    <a:pt x="306" y="763"/>
                  </a:cubicBezTo>
                  <a:cubicBezTo>
                    <a:pt x="480" y="763"/>
                    <a:pt x="611" y="589"/>
                    <a:pt x="611" y="382"/>
                  </a:cubicBezTo>
                  <a:cubicBezTo>
                    <a:pt x="611" y="175"/>
                    <a:pt x="480" y="0"/>
                    <a:pt x="306"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
            <p:cNvSpPr/>
            <p:nvPr/>
          </p:nvSpPr>
          <p:spPr>
            <a:xfrm>
              <a:off x="5931146" y="4007388"/>
              <a:ext cx="22277" cy="27855"/>
            </a:xfrm>
            <a:custGeom>
              <a:rect b="b" l="l" r="r" t="t"/>
              <a:pathLst>
                <a:path extrusionOk="0" h="764" w="611">
                  <a:moveTo>
                    <a:pt x="306" y="1"/>
                  </a:moveTo>
                  <a:cubicBezTo>
                    <a:pt x="142" y="1"/>
                    <a:pt x="0" y="175"/>
                    <a:pt x="0" y="382"/>
                  </a:cubicBezTo>
                  <a:cubicBezTo>
                    <a:pt x="0" y="600"/>
                    <a:pt x="142" y="763"/>
                    <a:pt x="306" y="763"/>
                  </a:cubicBezTo>
                  <a:cubicBezTo>
                    <a:pt x="480" y="763"/>
                    <a:pt x="611" y="600"/>
                    <a:pt x="611" y="382"/>
                  </a:cubicBezTo>
                  <a:cubicBezTo>
                    <a:pt x="611" y="175"/>
                    <a:pt x="480" y="1"/>
                    <a:pt x="30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
            <p:cNvSpPr/>
            <p:nvPr/>
          </p:nvSpPr>
          <p:spPr>
            <a:xfrm>
              <a:off x="5779402" y="3975121"/>
              <a:ext cx="87796" cy="25267"/>
            </a:xfrm>
            <a:custGeom>
              <a:rect b="b" l="l" r="r" t="t"/>
              <a:pathLst>
                <a:path extrusionOk="0" h="693" w="2408">
                  <a:moveTo>
                    <a:pt x="1304" y="1"/>
                  </a:moveTo>
                  <a:cubicBezTo>
                    <a:pt x="1171" y="1"/>
                    <a:pt x="1047" y="15"/>
                    <a:pt x="936" y="46"/>
                  </a:cubicBezTo>
                  <a:cubicBezTo>
                    <a:pt x="489" y="151"/>
                    <a:pt x="1" y="693"/>
                    <a:pt x="225" y="693"/>
                  </a:cubicBezTo>
                  <a:cubicBezTo>
                    <a:pt x="236" y="693"/>
                    <a:pt x="247" y="692"/>
                    <a:pt x="261" y="689"/>
                  </a:cubicBezTo>
                  <a:cubicBezTo>
                    <a:pt x="501" y="657"/>
                    <a:pt x="511" y="341"/>
                    <a:pt x="1133" y="253"/>
                  </a:cubicBezTo>
                  <a:cubicBezTo>
                    <a:pt x="1174" y="249"/>
                    <a:pt x="1214" y="246"/>
                    <a:pt x="1253" y="246"/>
                  </a:cubicBezTo>
                  <a:cubicBezTo>
                    <a:pt x="1715" y="246"/>
                    <a:pt x="2064" y="553"/>
                    <a:pt x="2224" y="553"/>
                  </a:cubicBezTo>
                  <a:cubicBezTo>
                    <a:pt x="2235" y="553"/>
                    <a:pt x="2246" y="551"/>
                    <a:pt x="2255" y="548"/>
                  </a:cubicBezTo>
                  <a:cubicBezTo>
                    <a:pt x="2408" y="504"/>
                    <a:pt x="2288" y="188"/>
                    <a:pt x="1928" y="90"/>
                  </a:cubicBezTo>
                  <a:cubicBezTo>
                    <a:pt x="1709" y="32"/>
                    <a:pt x="1497" y="1"/>
                    <a:pt x="1304"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
            <p:cNvSpPr/>
            <p:nvPr/>
          </p:nvSpPr>
          <p:spPr>
            <a:xfrm>
              <a:off x="5910874" y="3975121"/>
              <a:ext cx="88160" cy="25267"/>
            </a:xfrm>
            <a:custGeom>
              <a:rect b="b" l="l" r="r" t="t"/>
              <a:pathLst>
                <a:path extrusionOk="0" h="693" w="2418">
                  <a:moveTo>
                    <a:pt x="1115" y="1"/>
                  </a:moveTo>
                  <a:cubicBezTo>
                    <a:pt x="923" y="1"/>
                    <a:pt x="711" y="32"/>
                    <a:pt x="491" y="90"/>
                  </a:cubicBezTo>
                  <a:cubicBezTo>
                    <a:pt x="131" y="188"/>
                    <a:pt x="1" y="504"/>
                    <a:pt x="153" y="548"/>
                  </a:cubicBezTo>
                  <a:cubicBezTo>
                    <a:pt x="163" y="551"/>
                    <a:pt x="173" y="553"/>
                    <a:pt x="185" y="553"/>
                  </a:cubicBezTo>
                  <a:cubicBezTo>
                    <a:pt x="345" y="553"/>
                    <a:pt x="703" y="246"/>
                    <a:pt x="1166" y="246"/>
                  </a:cubicBezTo>
                  <a:cubicBezTo>
                    <a:pt x="1206" y="246"/>
                    <a:pt x="1246" y="249"/>
                    <a:pt x="1287" y="253"/>
                  </a:cubicBezTo>
                  <a:cubicBezTo>
                    <a:pt x="1908" y="341"/>
                    <a:pt x="1919" y="657"/>
                    <a:pt x="2158" y="689"/>
                  </a:cubicBezTo>
                  <a:cubicBezTo>
                    <a:pt x="2172" y="692"/>
                    <a:pt x="2184" y="693"/>
                    <a:pt x="2194" y="693"/>
                  </a:cubicBezTo>
                  <a:cubicBezTo>
                    <a:pt x="2418" y="693"/>
                    <a:pt x="1920" y="151"/>
                    <a:pt x="1483" y="46"/>
                  </a:cubicBezTo>
                  <a:cubicBezTo>
                    <a:pt x="1372" y="15"/>
                    <a:pt x="1248" y="1"/>
                    <a:pt x="111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
            <p:cNvSpPr/>
            <p:nvPr/>
          </p:nvSpPr>
          <p:spPr>
            <a:xfrm>
              <a:off x="6490213" y="4448035"/>
              <a:ext cx="17501" cy="6381"/>
            </a:xfrm>
            <a:custGeom>
              <a:rect b="b" l="l" r="r" t="t"/>
              <a:pathLst>
                <a:path extrusionOk="0" h="175" w="480">
                  <a:moveTo>
                    <a:pt x="480" y="1"/>
                  </a:moveTo>
                  <a:cubicBezTo>
                    <a:pt x="371" y="44"/>
                    <a:pt x="207" y="99"/>
                    <a:pt x="0" y="175"/>
                  </a:cubicBezTo>
                  <a:cubicBezTo>
                    <a:pt x="207" y="99"/>
                    <a:pt x="371" y="44"/>
                    <a:pt x="480" y="1"/>
                  </a:cubicBezTo>
                  <a:close/>
                </a:path>
              </a:pathLst>
            </a:custGeom>
            <a:solidFill>
              <a:srgbClr val="7EB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
            <p:cNvSpPr/>
            <p:nvPr/>
          </p:nvSpPr>
          <p:spPr>
            <a:xfrm>
              <a:off x="6278020" y="3739995"/>
              <a:ext cx="565057" cy="659233"/>
            </a:xfrm>
            <a:custGeom>
              <a:rect b="b" l="l" r="r" t="t"/>
              <a:pathLst>
                <a:path extrusionOk="0" h="18081" w="15498">
                  <a:moveTo>
                    <a:pt x="7673" y="0"/>
                  </a:moveTo>
                  <a:cubicBezTo>
                    <a:pt x="6256" y="0"/>
                    <a:pt x="3978" y="610"/>
                    <a:pt x="2616" y="2845"/>
                  </a:cubicBezTo>
                  <a:cubicBezTo>
                    <a:pt x="0" y="7149"/>
                    <a:pt x="1352" y="17579"/>
                    <a:pt x="1352" y="17579"/>
                  </a:cubicBezTo>
                  <a:lnTo>
                    <a:pt x="14179" y="18080"/>
                  </a:lnTo>
                  <a:cubicBezTo>
                    <a:pt x="14179" y="18080"/>
                    <a:pt x="15498" y="7847"/>
                    <a:pt x="12631" y="3030"/>
                  </a:cubicBezTo>
                  <a:cubicBezTo>
                    <a:pt x="11215" y="643"/>
                    <a:pt x="9449" y="0"/>
                    <a:pt x="7673"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
            <p:cNvSpPr/>
            <p:nvPr/>
          </p:nvSpPr>
          <p:spPr>
            <a:xfrm>
              <a:off x="6188220" y="4285426"/>
              <a:ext cx="772077" cy="927542"/>
            </a:xfrm>
            <a:custGeom>
              <a:rect b="b" l="l" r="r" t="t"/>
              <a:pathLst>
                <a:path extrusionOk="0" h="25440" w="21176">
                  <a:moveTo>
                    <a:pt x="10156" y="0"/>
                  </a:moveTo>
                  <a:cubicBezTo>
                    <a:pt x="8649" y="0"/>
                    <a:pt x="6325" y="157"/>
                    <a:pt x="4589" y="984"/>
                  </a:cubicBezTo>
                  <a:cubicBezTo>
                    <a:pt x="3019" y="1725"/>
                    <a:pt x="807" y="5496"/>
                    <a:pt x="0" y="6716"/>
                  </a:cubicBezTo>
                  <a:lnTo>
                    <a:pt x="1755" y="25439"/>
                  </a:lnTo>
                  <a:lnTo>
                    <a:pt x="19748" y="22257"/>
                  </a:lnTo>
                  <a:lnTo>
                    <a:pt x="21176" y="6782"/>
                  </a:lnTo>
                  <a:cubicBezTo>
                    <a:pt x="21176" y="6782"/>
                    <a:pt x="17361" y="2041"/>
                    <a:pt x="16217" y="1355"/>
                  </a:cubicBezTo>
                  <a:cubicBezTo>
                    <a:pt x="15073" y="668"/>
                    <a:pt x="11683" y="58"/>
                    <a:pt x="11683" y="58"/>
                  </a:cubicBezTo>
                  <a:cubicBezTo>
                    <a:pt x="11683" y="58"/>
                    <a:pt x="11070" y="0"/>
                    <a:pt x="10156" y="0"/>
                  </a:cubicBez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
            <p:cNvSpPr/>
            <p:nvPr/>
          </p:nvSpPr>
          <p:spPr>
            <a:xfrm>
              <a:off x="6369168" y="4487994"/>
              <a:ext cx="380934" cy="326281"/>
            </a:xfrm>
            <a:custGeom>
              <a:rect b="b" l="l" r="r" t="t"/>
              <a:pathLst>
                <a:path extrusionOk="0" h="8949" w="10448">
                  <a:moveTo>
                    <a:pt x="7698" y="0"/>
                  </a:moveTo>
                  <a:cubicBezTo>
                    <a:pt x="6202" y="0"/>
                    <a:pt x="5020" y="2566"/>
                    <a:pt x="5020" y="2566"/>
                  </a:cubicBezTo>
                  <a:cubicBezTo>
                    <a:pt x="5020" y="2566"/>
                    <a:pt x="4726" y="2000"/>
                    <a:pt x="3549" y="1150"/>
                  </a:cubicBezTo>
                  <a:cubicBezTo>
                    <a:pt x="3299" y="970"/>
                    <a:pt x="2987" y="883"/>
                    <a:pt x="2657" y="883"/>
                  </a:cubicBezTo>
                  <a:cubicBezTo>
                    <a:pt x="1449" y="883"/>
                    <a:pt x="0" y="2045"/>
                    <a:pt x="454" y="4048"/>
                  </a:cubicBezTo>
                  <a:cubicBezTo>
                    <a:pt x="901" y="5977"/>
                    <a:pt x="3505" y="7939"/>
                    <a:pt x="4737" y="8767"/>
                  </a:cubicBezTo>
                  <a:cubicBezTo>
                    <a:pt x="4923" y="8888"/>
                    <a:pt x="5135" y="8948"/>
                    <a:pt x="5345" y="8948"/>
                  </a:cubicBezTo>
                  <a:cubicBezTo>
                    <a:pt x="5590" y="8948"/>
                    <a:pt x="5834" y="8866"/>
                    <a:pt x="6034" y="8702"/>
                  </a:cubicBezTo>
                  <a:cubicBezTo>
                    <a:pt x="8976" y="6326"/>
                    <a:pt x="10447" y="1814"/>
                    <a:pt x="8660" y="376"/>
                  </a:cubicBezTo>
                  <a:cubicBezTo>
                    <a:pt x="8331" y="110"/>
                    <a:pt x="8008" y="0"/>
                    <a:pt x="7698"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
            <p:cNvSpPr/>
            <p:nvPr/>
          </p:nvSpPr>
          <p:spPr>
            <a:xfrm>
              <a:off x="6463196" y="4151621"/>
              <a:ext cx="204249" cy="259304"/>
            </a:xfrm>
            <a:custGeom>
              <a:rect b="b" l="l" r="r" t="t"/>
              <a:pathLst>
                <a:path extrusionOk="0" h="7112" w="5602">
                  <a:moveTo>
                    <a:pt x="4436" y="1"/>
                  </a:moveTo>
                  <a:lnTo>
                    <a:pt x="1253" y="774"/>
                  </a:lnTo>
                  <a:cubicBezTo>
                    <a:pt x="1253" y="774"/>
                    <a:pt x="1188" y="2649"/>
                    <a:pt x="1014" y="3706"/>
                  </a:cubicBezTo>
                  <a:cubicBezTo>
                    <a:pt x="839" y="4763"/>
                    <a:pt x="0" y="5003"/>
                    <a:pt x="0" y="5003"/>
                  </a:cubicBezTo>
                  <a:cubicBezTo>
                    <a:pt x="0" y="5003"/>
                    <a:pt x="578" y="6856"/>
                    <a:pt x="2376" y="7095"/>
                  </a:cubicBezTo>
                  <a:cubicBezTo>
                    <a:pt x="2458" y="7106"/>
                    <a:pt x="2539" y="7111"/>
                    <a:pt x="2620" y="7111"/>
                  </a:cubicBezTo>
                  <a:cubicBezTo>
                    <a:pt x="4301" y="7111"/>
                    <a:pt x="5602" y="4828"/>
                    <a:pt x="5602" y="4828"/>
                  </a:cubicBezTo>
                  <a:cubicBezTo>
                    <a:pt x="5602" y="4828"/>
                    <a:pt x="5068" y="4567"/>
                    <a:pt x="4719" y="4011"/>
                  </a:cubicBezTo>
                  <a:cubicBezTo>
                    <a:pt x="4370" y="3455"/>
                    <a:pt x="4436" y="1"/>
                    <a:pt x="4436"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
            <p:cNvSpPr/>
            <p:nvPr/>
          </p:nvSpPr>
          <p:spPr>
            <a:xfrm>
              <a:off x="6503703" y="4151621"/>
              <a:ext cx="124000" cy="133589"/>
            </a:xfrm>
            <a:custGeom>
              <a:rect b="b" l="l" r="r" t="t"/>
              <a:pathLst>
                <a:path extrusionOk="0" h="3664" w="3401">
                  <a:moveTo>
                    <a:pt x="3325" y="1"/>
                  </a:moveTo>
                  <a:lnTo>
                    <a:pt x="142" y="774"/>
                  </a:lnTo>
                  <a:cubicBezTo>
                    <a:pt x="142" y="774"/>
                    <a:pt x="110" y="1930"/>
                    <a:pt x="1" y="2932"/>
                  </a:cubicBezTo>
                  <a:cubicBezTo>
                    <a:pt x="480" y="3368"/>
                    <a:pt x="1036" y="3641"/>
                    <a:pt x="1701" y="3662"/>
                  </a:cubicBezTo>
                  <a:cubicBezTo>
                    <a:pt x="1727" y="3663"/>
                    <a:pt x="1754" y="3664"/>
                    <a:pt x="1780" y="3664"/>
                  </a:cubicBezTo>
                  <a:cubicBezTo>
                    <a:pt x="2430" y="3664"/>
                    <a:pt x="2961" y="3406"/>
                    <a:pt x="3401" y="2987"/>
                  </a:cubicBezTo>
                  <a:cubicBezTo>
                    <a:pt x="3292" y="1777"/>
                    <a:pt x="3325" y="1"/>
                    <a:pt x="3325" y="1"/>
                  </a:cubicBezTo>
                  <a:close/>
                </a:path>
              </a:pathLst>
            </a:custGeom>
            <a:solidFill>
              <a:srgbClr val="E8C2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
            <p:cNvSpPr/>
            <p:nvPr/>
          </p:nvSpPr>
          <p:spPr>
            <a:xfrm>
              <a:off x="6416674" y="3987517"/>
              <a:ext cx="287341" cy="245667"/>
            </a:xfrm>
            <a:custGeom>
              <a:rect b="b" l="l" r="r" t="t"/>
              <a:pathLst>
                <a:path extrusionOk="0" h="6738" w="7881">
                  <a:moveTo>
                    <a:pt x="7880" y="1"/>
                  </a:moveTo>
                  <a:lnTo>
                    <a:pt x="1" y="12"/>
                  </a:lnTo>
                  <a:cubicBezTo>
                    <a:pt x="1" y="12"/>
                    <a:pt x="535" y="6616"/>
                    <a:pt x="4088" y="6736"/>
                  </a:cubicBezTo>
                  <a:cubicBezTo>
                    <a:pt x="4119" y="6737"/>
                    <a:pt x="4149" y="6737"/>
                    <a:pt x="4179" y="6737"/>
                  </a:cubicBezTo>
                  <a:cubicBezTo>
                    <a:pt x="7645" y="6737"/>
                    <a:pt x="7880" y="1"/>
                    <a:pt x="7880"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
            <p:cNvSpPr/>
            <p:nvPr/>
          </p:nvSpPr>
          <p:spPr>
            <a:xfrm>
              <a:off x="6437347" y="3972642"/>
              <a:ext cx="102781" cy="31647"/>
            </a:xfrm>
            <a:custGeom>
              <a:rect b="b" l="l" r="r" t="t"/>
              <a:pathLst>
                <a:path extrusionOk="0" h="868" w="2819">
                  <a:moveTo>
                    <a:pt x="1478" y="1"/>
                  </a:moveTo>
                  <a:cubicBezTo>
                    <a:pt x="1447" y="1"/>
                    <a:pt x="1416" y="2"/>
                    <a:pt x="1385" y="5"/>
                  </a:cubicBezTo>
                  <a:cubicBezTo>
                    <a:pt x="655" y="82"/>
                    <a:pt x="1" y="594"/>
                    <a:pt x="1" y="594"/>
                  </a:cubicBezTo>
                  <a:cubicBezTo>
                    <a:pt x="1" y="594"/>
                    <a:pt x="606" y="283"/>
                    <a:pt x="1274" y="283"/>
                  </a:cubicBezTo>
                  <a:cubicBezTo>
                    <a:pt x="1704" y="283"/>
                    <a:pt x="2159" y="412"/>
                    <a:pt x="2496" y="834"/>
                  </a:cubicBezTo>
                  <a:cubicBezTo>
                    <a:pt x="2496" y="834"/>
                    <a:pt x="2540" y="868"/>
                    <a:pt x="2604" y="868"/>
                  </a:cubicBezTo>
                  <a:cubicBezTo>
                    <a:pt x="2637" y="868"/>
                    <a:pt x="2674" y="859"/>
                    <a:pt x="2714" y="834"/>
                  </a:cubicBezTo>
                  <a:cubicBezTo>
                    <a:pt x="2819" y="771"/>
                    <a:pt x="2165" y="1"/>
                    <a:pt x="147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
            <p:cNvSpPr/>
            <p:nvPr/>
          </p:nvSpPr>
          <p:spPr>
            <a:xfrm>
              <a:off x="6600429" y="3976616"/>
              <a:ext cx="100411" cy="31246"/>
            </a:xfrm>
            <a:custGeom>
              <a:rect b="b" l="l" r="r" t="t"/>
              <a:pathLst>
                <a:path extrusionOk="0" h="857" w="2754">
                  <a:moveTo>
                    <a:pt x="1318" y="0"/>
                  </a:moveTo>
                  <a:cubicBezTo>
                    <a:pt x="634" y="0"/>
                    <a:pt x="1" y="760"/>
                    <a:pt x="105" y="823"/>
                  </a:cubicBezTo>
                  <a:cubicBezTo>
                    <a:pt x="141" y="848"/>
                    <a:pt x="176" y="857"/>
                    <a:pt x="207" y="857"/>
                  </a:cubicBezTo>
                  <a:cubicBezTo>
                    <a:pt x="268" y="857"/>
                    <a:pt x="312" y="823"/>
                    <a:pt x="312" y="823"/>
                  </a:cubicBezTo>
                  <a:cubicBezTo>
                    <a:pt x="645" y="404"/>
                    <a:pt x="1092" y="277"/>
                    <a:pt x="1513" y="277"/>
                  </a:cubicBezTo>
                  <a:cubicBezTo>
                    <a:pt x="2165" y="277"/>
                    <a:pt x="2753" y="583"/>
                    <a:pt x="2753" y="583"/>
                  </a:cubicBezTo>
                  <a:cubicBezTo>
                    <a:pt x="2753" y="583"/>
                    <a:pt x="2121" y="82"/>
                    <a:pt x="1413" y="5"/>
                  </a:cubicBezTo>
                  <a:cubicBezTo>
                    <a:pt x="1381" y="2"/>
                    <a:pt x="1349" y="0"/>
                    <a:pt x="131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
            <p:cNvSpPr/>
            <p:nvPr/>
          </p:nvSpPr>
          <p:spPr>
            <a:xfrm>
              <a:off x="6559340" y="4026055"/>
              <a:ext cx="36569" cy="86848"/>
            </a:xfrm>
            <a:custGeom>
              <a:rect b="b" l="l" r="r" t="t"/>
              <a:pathLst>
                <a:path extrusionOk="0" h="2382" w="1003">
                  <a:moveTo>
                    <a:pt x="425" y="1"/>
                  </a:moveTo>
                  <a:cubicBezTo>
                    <a:pt x="425" y="1"/>
                    <a:pt x="349" y="1102"/>
                    <a:pt x="491" y="1418"/>
                  </a:cubicBezTo>
                  <a:cubicBezTo>
                    <a:pt x="622" y="1734"/>
                    <a:pt x="665" y="1799"/>
                    <a:pt x="676" y="2006"/>
                  </a:cubicBezTo>
                  <a:cubicBezTo>
                    <a:pt x="685" y="2172"/>
                    <a:pt x="396" y="2339"/>
                    <a:pt x="136" y="2339"/>
                  </a:cubicBezTo>
                  <a:cubicBezTo>
                    <a:pt x="89" y="2339"/>
                    <a:pt x="43" y="2334"/>
                    <a:pt x="0" y="2322"/>
                  </a:cubicBezTo>
                  <a:lnTo>
                    <a:pt x="0" y="2322"/>
                  </a:lnTo>
                  <a:cubicBezTo>
                    <a:pt x="1" y="2322"/>
                    <a:pt x="200" y="2382"/>
                    <a:pt x="408" y="2382"/>
                  </a:cubicBezTo>
                  <a:cubicBezTo>
                    <a:pt x="568" y="2382"/>
                    <a:pt x="733" y="2347"/>
                    <a:pt x="818" y="2224"/>
                  </a:cubicBezTo>
                  <a:cubicBezTo>
                    <a:pt x="1003" y="1941"/>
                    <a:pt x="643" y="1407"/>
                    <a:pt x="578" y="1221"/>
                  </a:cubicBezTo>
                  <a:cubicBezTo>
                    <a:pt x="513" y="1025"/>
                    <a:pt x="425" y="1"/>
                    <a:pt x="425" y="1"/>
                  </a:cubicBezTo>
                  <a:close/>
                </a:path>
              </a:pathLst>
            </a:custGeom>
            <a:solidFill>
              <a:srgbClr val="D8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
            <p:cNvSpPr/>
            <p:nvPr/>
          </p:nvSpPr>
          <p:spPr>
            <a:xfrm>
              <a:off x="6463196" y="4048696"/>
              <a:ext cx="58445" cy="23881"/>
            </a:xfrm>
            <a:custGeom>
              <a:rect b="b" l="l" r="r" t="t"/>
              <a:pathLst>
                <a:path extrusionOk="0" h="655" w="1603">
                  <a:moveTo>
                    <a:pt x="796" y="1"/>
                  </a:moveTo>
                  <a:cubicBezTo>
                    <a:pt x="360" y="1"/>
                    <a:pt x="0" y="143"/>
                    <a:pt x="0" y="328"/>
                  </a:cubicBezTo>
                  <a:cubicBezTo>
                    <a:pt x="0" y="513"/>
                    <a:pt x="360" y="655"/>
                    <a:pt x="796" y="655"/>
                  </a:cubicBezTo>
                  <a:cubicBezTo>
                    <a:pt x="1242" y="655"/>
                    <a:pt x="1602" y="513"/>
                    <a:pt x="1602" y="328"/>
                  </a:cubicBezTo>
                  <a:cubicBezTo>
                    <a:pt x="1602" y="143"/>
                    <a:pt x="1242" y="1"/>
                    <a:pt x="796" y="1"/>
                  </a:cubicBezTo>
                  <a:close/>
                </a:path>
              </a:pathLst>
            </a:custGeom>
            <a:solidFill>
              <a:srgbClr val="F6B7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
            <p:cNvSpPr/>
            <p:nvPr/>
          </p:nvSpPr>
          <p:spPr>
            <a:xfrm>
              <a:off x="6611403" y="4051102"/>
              <a:ext cx="57242" cy="23881"/>
            </a:xfrm>
            <a:custGeom>
              <a:rect b="b" l="l" r="r" t="t"/>
              <a:pathLst>
                <a:path extrusionOk="0" h="655" w="1570">
                  <a:moveTo>
                    <a:pt x="785" y="0"/>
                  </a:moveTo>
                  <a:cubicBezTo>
                    <a:pt x="349" y="0"/>
                    <a:pt x="0" y="153"/>
                    <a:pt x="0" y="327"/>
                  </a:cubicBezTo>
                  <a:cubicBezTo>
                    <a:pt x="0" y="513"/>
                    <a:pt x="349" y="654"/>
                    <a:pt x="785" y="654"/>
                  </a:cubicBezTo>
                  <a:cubicBezTo>
                    <a:pt x="1221" y="654"/>
                    <a:pt x="1569" y="513"/>
                    <a:pt x="1569" y="327"/>
                  </a:cubicBezTo>
                  <a:cubicBezTo>
                    <a:pt x="1569" y="153"/>
                    <a:pt x="1221" y="0"/>
                    <a:pt x="785" y="0"/>
                  </a:cubicBezTo>
                  <a:close/>
                </a:path>
              </a:pathLst>
            </a:custGeom>
            <a:solidFill>
              <a:srgbClr val="F6B7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
            <p:cNvSpPr/>
            <p:nvPr/>
          </p:nvSpPr>
          <p:spPr>
            <a:xfrm>
              <a:off x="6536698" y="4137329"/>
              <a:ext cx="74743" cy="26361"/>
            </a:xfrm>
            <a:custGeom>
              <a:rect b="b" l="l" r="r" t="t"/>
              <a:pathLst>
                <a:path extrusionOk="0" h="723" w="2050">
                  <a:moveTo>
                    <a:pt x="2049" y="0"/>
                  </a:moveTo>
                  <a:lnTo>
                    <a:pt x="2049" y="0"/>
                  </a:lnTo>
                  <a:cubicBezTo>
                    <a:pt x="2049" y="0"/>
                    <a:pt x="1482" y="316"/>
                    <a:pt x="894" y="338"/>
                  </a:cubicBezTo>
                  <a:cubicBezTo>
                    <a:pt x="867" y="339"/>
                    <a:pt x="841" y="340"/>
                    <a:pt x="815" y="340"/>
                  </a:cubicBezTo>
                  <a:cubicBezTo>
                    <a:pt x="278" y="340"/>
                    <a:pt x="0" y="131"/>
                    <a:pt x="0" y="131"/>
                  </a:cubicBezTo>
                  <a:lnTo>
                    <a:pt x="0" y="131"/>
                  </a:lnTo>
                  <a:cubicBezTo>
                    <a:pt x="0" y="131"/>
                    <a:pt x="452" y="723"/>
                    <a:pt x="989" y="723"/>
                  </a:cubicBezTo>
                  <a:cubicBezTo>
                    <a:pt x="1011" y="723"/>
                    <a:pt x="1034" y="722"/>
                    <a:pt x="1057" y="720"/>
                  </a:cubicBezTo>
                  <a:cubicBezTo>
                    <a:pt x="1613" y="665"/>
                    <a:pt x="2049" y="0"/>
                    <a:pt x="2049"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
            <p:cNvSpPr/>
            <p:nvPr/>
          </p:nvSpPr>
          <p:spPr>
            <a:xfrm>
              <a:off x="6457618" y="5111193"/>
              <a:ext cx="17136" cy="12360"/>
            </a:xfrm>
            <a:custGeom>
              <a:rect b="b" l="l" r="r" t="t"/>
              <a:pathLst>
                <a:path extrusionOk="0" h="339" w="470">
                  <a:moveTo>
                    <a:pt x="0" y="1"/>
                  </a:moveTo>
                  <a:cubicBezTo>
                    <a:pt x="153" y="110"/>
                    <a:pt x="316" y="218"/>
                    <a:pt x="469" y="338"/>
                  </a:cubicBezTo>
                  <a:cubicBezTo>
                    <a:pt x="316" y="218"/>
                    <a:pt x="153" y="110"/>
                    <a:pt x="0"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
            <p:cNvSpPr/>
            <p:nvPr/>
          </p:nvSpPr>
          <p:spPr>
            <a:xfrm>
              <a:off x="6453243" y="5108422"/>
              <a:ext cx="4412" cy="2807"/>
            </a:xfrm>
            <a:custGeom>
              <a:rect b="b" l="l" r="r" t="t"/>
              <a:pathLst>
                <a:path extrusionOk="0" h="77" w="121">
                  <a:moveTo>
                    <a:pt x="1" y="0"/>
                  </a:moveTo>
                  <a:cubicBezTo>
                    <a:pt x="44" y="22"/>
                    <a:pt x="77" y="55"/>
                    <a:pt x="120" y="77"/>
                  </a:cubicBezTo>
                  <a:cubicBezTo>
                    <a:pt x="77" y="55"/>
                    <a:pt x="44" y="22"/>
                    <a:pt x="1"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
            <p:cNvSpPr/>
            <p:nvPr/>
          </p:nvSpPr>
          <p:spPr>
            <a:xfrm>
              <a:off x="5099108" y="4907349"/>
              <a:ext cx="803068" cy="371163"/>
            </a:xfrm>
            <a:custGeom>
              <a:rect b="b" l="l" r="r" t="t"/>
              <a:pathLst>
                <a:path extrusionOk="0" h="10180" w="22026">
                  <a:moveTo>
                    <a:pt x="8207" y="1"/>
                  </a:moveTo>
                  <a:lnTo>
                    <a:pt x="1635" y="4415"/>
                  </a:lnTo>
                  <a:lnTo>
                    <a:pt x="197" y="7215"/>
                  </a:lnTo>
                  <a:lnTo>
                    <a:pt x="1" y="10180"/>
                  </a:lnTo>
                  <a:lnTo>
                    <a:pt x="22026" y="10180"/>
                  </a:lnTo>
                  <a:cubicBezTo>
                    <a:pt x="21644" y="7281"/>
                    <a:pt x="21241" y="4622"/>
                    <a:pt x="20958" y="4055"/>
                  </a:cubicBezTo>
                  <a:cubicBezTo>
                    <a:pt x="20282" y="2704"/>
                    <a:pt x="14125" y="284"/>
                    <a:pt x="14125" y="284"/>
                  </a:cubicBezTo>
                  <a:lnTo>
                    <a:pt x="8207" y="1"/>
                  </a:ln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
            <p:cNvSpPr/>
            <p:nvPr/>
          </p:nvSpPr>
          <p:spPr>
            <a:xfrm>
              <a:off x="5363329" y="4907349"/>
              <a:ext cx="315160" cy="112370"/>
            </a:xfrm>
            <a:custGeom>
              <a:rect b="b" l="l" r="r" t="t"/>
              <a:pathLst>
                <a:path extrusionOk="0" h="3082" w="8644">
                  <a:moveTo>
                    <a:pt x="960" y="1"/>
                  </a:moveTo>
                  <a:lnTo>
                    <a:pt x="12" y="633"/>
                  </a:lnTo>
                  <a:cubicBezTo>
                    <a:pt x="1" y="1145"/>
                    <a:pt x="164" y="2311"/>
                    <a:pt x="1766" y="2758"/>
                  </a:cubicBezTo>
                  <a:cubicBezTo>
                    <a:pt x="2556" y="2980"/>
                    <a:pt x="3357" y="3081"/>
                    <a:pt x="4117" y="3081"/>
                  </a:cubicBezTo>
                  <a:cubicBezTo>
                    <a:pt x="5371" y="3081"/>
                    <a:pt x="6511" y="2805"/>
                    <a:pt x="7292" y="2344"/>
                  </a:cubicBezTo>
                  <a:cubicBezTo>
                    <a:pt x="8044" y="1897"/>
                    <a:pt x="8436" y="1374"/>
                    <a:pt x="8643" y="1025"/>
                  </a:cubicBezTo>
                  <a:cubicBezTo>
                    <a:pt x="7630" y="578"/>
                    <a:pt x="6878" y="284"/>
                    <a:pt x="6878" y="284"/>
                  </a:cubicBezTo>
                  <a:lnTo>
                    <a:pt x="960"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
            <p:cNvSpPr/>
            <p:nvPr/>
          </p:nvSpPr>
          <p:spPr>
            <a:xfrm>
              <a:off x="5388376" y="4778210"/>
              <a:ext cx="248767" cy="218796"/>
            </a:xfrm>
            <a:custGeom>
              <a:rect b="b" l="l" r="r" t="t"/>
              <a:pathLst>
                <a:path extrusionOk="0" h="6001" w="6823">
                  <a:moveTo>
                    <a:pt x="861" y="1"/>
                  </a:moveTo>
                  <a:lnTo>
                    <a:pt x="0" y="4306"/>
                  </a:lnTo>
                  <a:cubicBezTo>
                    <a:pt x="0" y="4306"/>
                    <a:pt x="1079" y="5744"/>
                    <a:pt x="2834" y="5984"/>
                  </a:cubicBezTo>
                  <a:cubicBezTo>
                    <a:pt x="2913" y="5995"/>
                    <a:pt x="2998" y="6001"/>
                    <a:pt x="3086" y="6001"/>
                  </a:cubicBezTo>
                  <a:cubicBezTo>
                    <a:pt x="4450" y="6001"/>
                    <a:pt x="6823" y="4741"/>
                    <a:pt x="6823" y="4556"/>
                  </a:cubicBezTo>
                  <a:cubicBezTo>
                    <a:pt x="6823" y="4349"/>
                    <a:pt x="5657" y="121"/>
                    <a:pt x="5657" y="121"/>
                  </a:cubicBezTo>
                  <a:lnTo>
                    <a:pt x="861" y="1"/>
                  </a:ln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
            <p:cNvSpPr/>
            <p:nvPr/>
          </p:nvSpPr>
          <p:spPr>
            <a:xfrm>
              <a:off x="5410215" y="4778210"/>
              <a:ext cx="194733" cy="95635"/>
            </a:xfrm>
            <a:custGeom>
              <a:rect b="b" l="l" r="r" t="t"/>
              <a:pathLst>
                <a:path extrusionOk="0" h="2623" w="5341">
                  <a:moveTo>
                    <a:pt x="262" y="1"/>
                  </a:moveTo>
                  <a:lnTo>
                    <a:pt x="1" y="1309"/>
                  </a:lnTo>
                  <a:cubicBezTo>
                    <a:pt x="668" y="2048"/>
                    <a:pt x="2071" y="2623"/>
                    <a:pt x="2942" y="2623"/>
                  </a:cubicBezTo>
                  <a:cubicBezTo>
                    <a:pt x="2996" y="2623"/>
                    <a:pt x="3047" y="2621"/>
                    <a:pt x="3096" y="2616"/>
                  </a:cubicBezTo>
                  <a:cubicBezTo>
                    <a:pt x="3761" y="2562"/>
                    <a:pt x="4687" y="1952"/>
                    <a:pt x="5341" y="1156"/>
                  </a:cubicBezTo>
                  <a:cubicBezTo>
                    <a:pt x="5177" y="557"/>
                    <a:pt x="5058" y="121"/>
                    <a:pt x="5058" y="121"/>
                  </a:cubicBezTo>
                  <a:lnTo>
                    <a:pt x="262" y="1"/>
                  </a:lnTo>
                  <a:close/>
                </a:path>
              </a:pathLst>
            </a:custGeom>
            <a:solidFill>
              <a:srgbClr val="E8C2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
            <p:cNvSpPr/>
            <p:nvPr/>
          </p:nvSpPr>
          <p:spPr>
            <a:xfrm>
              <a:off x="5356182" y="4429951"/>
              <a:ext cx="296857" cy="406565"/>
            </a:xfrm>
            <a:custGeom>
              <a:rect b="b" l="l" r="r" t="t"/>
              <a:pathLst>
                <a:path extrusionOk="0" h="11151" w="8142">
                  <a:moveTo>
                    <a:pt x="2674" y="0"/>
                  </a:moveTo>
                  <a:cubicBezTo>
                    <a:pt x="2446" y="0"/>
                    <a:pt x="2236" y="53"/>
                    <a:pt x="2050" y="170"/>
                  </a:cubicBezTo>
                  <a:cubicBezTo>
                    <a:pt x="197" y="1325"/>
                    <a:pt x="1" y="3886"/>
                    <a:pt x="1" y="3886"/>
                  </a:cubicBezTo>
                  <a:cubicBezTo>
                    <a:pt x="1" y="3886"/>
                    <a:pt x="742" y="8943"/>
                    <a:pt x="1428" y="9760"/>
                  </a:cubicBezTo>
                  <a:cubicBezTo>
                    <a:pt x="2077" y="10543"/>
                    <a:pt x="3534" y="11150"/>
                    <a:pt x="4437" y="11150"/>
                  </a:cubicBezTo>
                  <a:cubicBezTo>
                    <a:pt x="4490" y="11150"/>
                    <a:pt x="4540" y="11148"/>
                    <a:pt x="4589" y="11144"/>
                  </a:cubicBezTo>
                  <a:cubicBezTo>
                    <a:pt x="5472" y="11068"/>
                    <a:pt x="6856" y="9978"/>
                    <a:pt x="7401" y="8812"/>
                  </a:cubicBezTo>
                  <a:cubicBezTo>
                    <a:pt x="7945" y="7635"/>
                    <a:pt x="8142" y="4246"/>
                    <a:pt x="8142" y="4246"/>
                  </a:cubicBezTo>
                  <a:cubicBezTo>
                    <a:pt x="8142" y="4246"/>
                    <a:pt x="4717" y="0"/>
                    <a:pt x="2674"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
            <p:cNvSpPr/>
            <p:nvPr/>
          </p:nvSpPr>
          <p:spPr>
            <a:xfrm>
              <a:off x="5310900" y="4332750"/>
              <a:ext cx="454984" cy="337838"/>
            </a:xfrm>
            <a:custGeom>
              <a:rect b="b" l="l" r="r" t="t"/>
              <a:pathLst>
                <a:path extrusionOk="0" h="9266" w="12479">
                  <a:moveTo>
                    <a:pt x="4880" y="0"/>
                  </a:moveTo>
                  <a:cubicBezTo>
                    <a:pt x="4844" y="0"/>
                    <a:pt x="4809" y="1"/>
                    <a:pt x="4774" y="2"/>
                  </a:cubicBezTo>
                  <a:cubicBezTo>
                    <a:pt x="3455" y="46"/>
                    <a:pt x="1635" y="1659"/>
                    <a:pt x="1635" y="1659"/>
                  </a:cubicBezTo>
                  <a:cubicBezTo>
                    <a:pt x="1635" y="1659"/>
                    <a:pt x="611" y="2748"/>
                    <a:pt x="305" y="4536"/>
                  </a:cubicBezTo>
                  <a:cubicBezTo>
                    <a:pt x="0" y="6323"/>
                    <a:pt x="1613" y="8742"/>
                    <a:pt x="1613" y="8742"/>
                  </a:cubicBezTo>
                  <a:lnTo>
                    <a:pt x="1711" y="6944"/>
                  </a:lnTo>
                  <a:cubicBezTo>
                    <a:pt x="1711" y="6944"/>
                    <a:pt x="3651" y="4536"/>
                    <a:pt x="3902" y="3468"/>
                  </a:cubicBezTo>
                  <a:cubicBezTo>
                    <a:pt x="3902" y="3468"/>
                    <a:pt x="4894" y="5517"/>
                    <a:pt x="5929" y="5920"/>
                  </a:cubicBezTo>
                  <a:cubicBezTo>
                    <a:pt x="6100" y="5988"/>
                    <a:pt x="6248" y="6016"/>
                    <a:pt x="6375" y="6016"/>
                  </a:cubicBezTo>
                  <a:cubicBezTo>
                    <a:pt x="7024" y="6016"/>
                    <a:pt x="7139" y="5277"/>
                    <a:pt x="7139" y="5277"/>
                  </a:cubicBezTo>
                  <a:cubicBezTo>
                    <a:pt x="7139" y="5277"/>
                    <a:pt x="8130" y="6694"/>
                    <a:pt x="8577" y="6901"/>
                  </a:cubicBezTo>
                  <a:cubicBezTo>
                    <a:pt x="9013" y="7097"/>
                    <a:pt x="8926" y="7565"/>
                    <a:pt x="8926" y="7565"/>
                  </a:cubicBezTo>
                  <a:lnTo>
                    <a:pt x="9155" y="9266"/>
                  </a:lnTo>
                  <a:cubicBezTo>
                    <a:pt x="9155" y="9266"/>
                    <a:pt x="9634" y="8067"/>
                    <a:pt x="9983" y="7260"/>
                  </a:cubicBezTo>
                  <a:cubicBezTo>
                    <a:pt x="10277" y="5244"/>
                    <a:pt x="11160" y="4656"/>
                    <a:pt x="11541" y="4536"/>
                  </a:cubicBezTo>
                  <a:cubicBezTo>
                    <a:pt x="11934" y="4416"/>
                    <a:pt x="12479" y="3762"/>
                    <a:pt x="12065" y="2988"/>
                  </a:cubicBezTo>
                  <a:cubicBezTo>
                    <a:pt x="11661" y="2214"/>
                    <a:pt x="10604" y="2487"/>
                    <a:pt x="10550" y="2323"/>
                  </a:cubicBezTo>
                  <a:cubicBezTo>
                    <a:pt x="10495" y="2171"/>
                    <a:pt x="11291" y="1822"/>
                    <a:pt x="11193" y="1375"/>
                  </a:cubicBezTo>
                  <a:cubicBezTo>
                    <a:pt x="11117" y="997"/>
                    <a:pt x="10476" y="570"/>
                    <a:pt x="9731" y="570"/>
                  </a:cubicBezTo>
                  <a:cubicBezTo>
                    <a:pt x="9617" y="570"/>
                    <a:pt x="9501" y="580"/>
                    <a:pt x="9384" y="602"/>
                  </a:cubicBezTo>
                  <a:cubicBezTo>
                    <a:pt x="9302" y="617"/>
                    <a:pt x="9208" y="623"/>
                    <a:pt x="9102" y="623"/>
                  </a:cubicBezTo>
                  <a:cubicBezTo>
                    <a:pt x="8096" y="623"/>
                    <a:pt x="6092" y="0"/>
                    <a:pt x="488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
            <p:cNvSpPr/>
            <p:nvPr/>
          </p:nvSpPr>
          <p:spPr>
            <a:xfrm>
              <a:off x="5311957" y="4584830"/>
              <a:ext cx="66503" cy="109599"/>
            </a:xfrm>
            <a:custGeom>
              <a:rect b="b" l="l" r="r" t="t"/>
              <a:pathLst>
                <a:path extrusionOk="0" h="3006" w="1824">
                  <a:moveTo>
                    <a:pt x="1026" y="0"/>
                  </a:moveTo>
                  <a:cubicBezTo>
                    <a:pt x="494" y="0"/>
                    <a:pt x="1" y="1050"/>
                    <a:pt x="255" y="1774"/>
                  </a:cubicBezTo>
                  <a:cubicBezTo>
                    <a:pt x="549" y="2613"/>
                    <a:pt x="1824" y="3005"/>
                    <a:pt x="1824" y="3005"/>
                  </a:cubicBezTo>
                  <a:lnTo>
                    <a:pt x="1279" y="85"/>
                  </a:lnTo>
                  <a:cubicBezTo>
                    <a:pt x="1196" y="27"/>
                    <a:pt x="1110" y="0"/>
                    <a:pt x="1026"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
            <p:cNvSpPr/>
            <p:nvPr/>
          </p:nvSpPr>
          <p:spPr>
            <a:xfrm>
              <a:off x="5641477" y="4601492"/>
              <a:ext cx="59357" cy="95306"/>
            </a:xfrm>
            <a:custGeom>
              <a:rect b="b" l="l" r="r" t="t"/>
              <a:pathLst>
                <a:path extrusionOk="0" h="2614" w="1628">
                  <a:moveTo>
                    <a:pt x="817" y="1"/>
                  </a:moveTo>
                  <a:cubicBezTo>
                    <a:pt x="666" y="1"/>
                    <a:pt x="489" y="52"/>
                    <a:pt x="284" y="173"/>
                  </a:cubicBezTo>
                  <a:lnTo>
                    <a:pt x="1" y="2614"/>
                  </a:lnTo>
                  <a:cubicBezTo>
                    <a:pt x="1" y="2614"/>
                    <a:pt x="1014" y="1982"/>
                    <a:pt x="1352" y="1437"/>
                  </a:cubicBezTo>
                  <a:cubicBezTo>
                    <a:pt x="1627" y="1001"/>
                    <a:pt x="1483" y="1"/>
                    <a:pt x="817"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
            <p:cNvSpPr/>
            <p:nvPr/>
          </p:nvSpPr>
          <p:spPr>
            <a:xfrm>
              <a:off x="5416085" y="4639446"/>
              <a:ext cx="67670" cy="22022"/>
            </a:xfrm>
            <a:custGeom>
              <a:rect b="b" l="l" r="r" t="t"/>
              <a:pathLst>
                <a:path extrusionOk="0" h="604" w="1856">
                  <a:moveTo>
                    <a:pt x="1011" y="1"/>
                  </a:moveTo>
                  <a:cubicBezTo>
                    <a:pt x="428" y="1"/>
                    <a:pt x="25" y="505"/>
                    <a:pt x="25" y="505"/>
                  </a:cubicBezTo>
                  <a:cubicBezTo>
                    <a:pt x="1" y="576"/>
                    <a:pt x="18" y="603"/>
                    <a:pt x="65" y="603"/>
                  </a:cubicBezTo>
                  <a:cubicBezTo>
                    <a:pt x="225" y="603"/>
                    <a:pt x="725" y="273"/>
                    <a:pt x="995" y="265"/>
                  </a:cubicBezTo>
                  <a:cubicBezTo>
                    <a:pt x="1005" y="264"/>
                    <a:pt x="1014" y="264"/>
                    <a:pt x="1024" y="264"/>
                  </a:cubicBezTo>
                  <a:cubicBezTo>
                    <a:pt x="1346" y="264"/>
                    <a:pt x="1617" y="594"/>
                    <a:pt x="1733" y="594"/>
                  </a:cubicBezTo>
                  <a:cubicBezTo>
                    <a:pt x="1738" y="594"/>
                    <a:pt x="1743" y="593"/>
                    <a:pt x="1747" y="592"/>
                  </a:cubicBezTo>
                  <a:cubicBezTo>
                    <a:pt x="1856" y="559"/>
                    <a:pt x="1714" y="58"/>
                    <a:pt x="1082" y="3"/>
                  </a:cubicBezTo>
                  <a:cubicBezTo>
                    <a:pt x="1058" y="2"/>
                    <a:pt x="1035" y="1"/>
                    <a:pt x="101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
            <p:cNvSpPr/>
            <p:nvPr/>
          </p:nvSpPr>
          <p:spPr>
            <a:xfrm>
              <a:off x="5515911" y="4645353"/>
              <a:ext cx="33835" cy="83348"/>
            </a:xfrm>
            <a:custGeom>
              <a:rect b="b" l="l" r="r" t="t"/>
              <a:pathLst>
                <a:path extrusionOk="0" h="2286" w="928">
                  <a:moveTo>
                    <a:pt x="59" y="0"/>
                  </a:moveTo>
                  <a:cubicBezTo>
                    <a:pt x="39" y="0"/>
                    <a:pt x="20" y="31"/>
                    <a:pt x="1" y="103"/>
                  </a:cubicBezTo>
                  <a:cubicBezTo>
                    <a:pt x="1" y="103"/>
                    <a:pt x="164" y="1389"/>
                    <a:pt x="458" y="1585"/>
                  </a:cubicBezTo>
                  <a:cubicBezTo>
                    <a:pt x="764" y="1781"/>
                    <a:pt x="448" y="2097"/>
                    <a:pt x="186" y="2239"/>
                  </a:cubicBezTo>
                  <a:cubicBezTo>
                    <a:pt x="123" y="2272"/>
                    <a:pt x="119" y="2286"/>
                    <a:pt x="151" y="2286"/>
                  </a:cubicBezTo>
                  <a:cubicBezTo>
                    <a:pt x="256" y="2286"/>
                    <a:pt x="762" y="2128"/>
                    <a:pt x="829" y="1978"/>
                  </a:cubicBezTo>
                  <a:cubicBezTo>
                    <a:pt x="927" y="1792"/>
                    <a:pt x="589" y="1618"/>
                    <a:pt x="415" y="1127"/>
                  </a:cubicBezTo>
                  <a:cubicBezTo>
                    <a:pt x="271" y="713"/>
                    <a:pt x="156" y="0"/>
                    <a:pt x="59" y="0"/>
                  </a:cubicBezTo>
                  <a:close/>
                </a:path>
              </a:pathLst>
            </a:custGeom>
            <a:solidFill>
              <a:srgbClr val="D8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
            <p:cNvSpPr/>
            <p:nvPr/>
          </p:nvSpPr>
          <p:spPr>
            <a:xfrm>
              <a:off x="5392788" y="4584721"/>
              <a:ext cx="100921" cy="33324"/>
            </a:xfrm>
            <a:custGeom>
              <a:rect b="b" l="l" r="r" t="t"/>
              <a:pathLst>
                <a:path extrusionOk="0" h="914" w="2768">
                  <a:moveTo>
                    <a:pt x="1438" y="1"/>
                  </a:moveTo>
                  <a:cubicBezTo>
                    <a:pt x="675" y="1"/>
                    <a:pt x="32" y="829"/>
                    <a:pt x="32" y="829"/>
                  </a:cubicBezTo>
                  <a:cubicBezTo>
                    <a:pt x="1" y="889"/>
                    <a:pt x="11" y="914"/>
                    <a:pt x="54" y="914"/>
                  </a:cubicBezTo>
                  <a:cubicBezTo>
                    <a:pt x="218" y="914"/>
                    <a:pt x="864" y="545"/>
                    <a:pt x="1427" y="458"/>
                  </a:cubicBezTo>
                  <a:cubicBezTo>
                    <a:pt x="1491" y="448"/>
                    <a:pt x="1553" y="444"/>
                    <a:pt x="1613" y="444"/>
                  </a:cubicBezTo>
                  <a:cubicBezTo>
                    <a:pt x="2153" y="444"/>
                    <a:pt x="2532" y="802"/>
                    <a:pt x="2657" y="802"/>
                  </a:cubicBezTo>
                  <a:cubicBezTo>
                    <a:pt x="2672" y="802"/>
                    <a:pt x="2684" y="797"/>
                    <a:pt x="2691" y="785"/>
                  </a:cubicBezTo>
                  <a:cubicBezTo>
                    <a:pt x="2767" y="654"/>
                    <a:pt x="2190" y="1"/>
                    <a:pt x="14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
            <p:cNvSpPr/>
            <p:nvPr/>
          </p:nvSpPr>
          <p:spPr>
            <a:xfrm>
              <a:off x="5538953" y="4639446"/>
              <a:ext cx="67597" cy="22022"/>
            </a:xfrm>
            <a:custGeom>
              <a:rect b="b" l="l" r="r" t="t"/>
              <a:pathLst>
                <a:path extrusionOk="0" h="604" w="1854">
                  <a:moveTo>
                    <a:pt x="836" y="1"/>
                  </a:moveTo>
                  <a:cubicBezTo>
                    <a:pt x="812" y="1"/>
                    <a:pt x="788" y="2"/>
                    <a:pt x="764" y="3"/>
                  </a:cubicBezTo>
                  <a:cubicBezTo>
                    <a:pt x="143" y="58"/>
                    <a:pt x="1" y="559"/>
                    <a:pt x="99" y="592"/>
                  </a:cubicBezTo>
                  <a:cubicBezTo>
                    <a:pt x="103" y="593"/>
                    <a:pt x="108" y="594"/>
                    <a:pt x="113" y="594"/>
                  </a:cubicBezTo>
                  <a:cubicBezTo>
                    <a:pt x="229" y="594"/>
                    <a:pt x="500" y="264"/>
                    <a:pt x="822" y="264"/>
                  </a:cubicBezTo>
                  <a:cubicBezTo>
                    <a:pt x="832" y="264"/>
                    <a:pt x="841" y="264"/>
                    <a:pt x="851" y="265"/>
                  </a:cubicBezTo>
                  <a:cubicBezTo>
                    <a:pt x="1121" y="273"/>
                    <a:pt x="1621" y="603"/>
                    <a:pt x="1786" y="603"/>
                  </a:cubicBezTo>
                  <a:cubicBezTo>
                    <a:pt x="1834" y="603"/>
                    <a:pt x="1854" y="576"/>
                    <a:pt x="1832" y="505"/>
                  </a:cubicBezTo>
                  <a:cubicBezTo>
                    <a:pt x="1832" y="505"/>
                    <a:pt x="1429" y="1"/>
                    <a:pt x="83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
            <p:cNvSpPr/>
            <p:nvPr/>
          </p:nvSpPr>
          <p:spPr>
            <a:xfrm>
              <a:off x="5528635" y="4584721"/>
              <a:ext cx="100994" cy="33324"/>
            </a:xfrm>
            <a:custGeom>
              <a:rect b="b" l="l" r="r" t="t"/>
              <a:pathLst>
                <a:path extrusionOk="0" h="914" w="2770">
                  <a:moveTo>
                    <a:pt x="1341" y="1"/>
                  </a:moveTo>
                  <a:cubicBezTo>
                    <a:pt x="578" y="1"/>
                    <a:pt x="1" y="654"/>
                    <a:pt x="77" y="785"/>
                  </a:cubicBezTo>
                  <a:cubicBezTo>
                    <a:pt x="85" y="797"/>
                    <a:pt x="98" y="802"/>
                    <a:pt x="114" y="802"/>
                  </a:cubicBezTo>
                  <a:cubicBezTo>
                    <a:pt x="246" y="802"/>
                    <a:pt x="625" y="444"/>
                    <a:pt x="1158" y="444"/>
                  </a:cubicBezTo>
                  <a:cubicBezTo>
                    <a:pt x="1217" y="444"/>
                    <a:pt x="1278" y="448"/>
                    <a:pt x="1341" y="458"/>
                  </a:cubicBezTo>
                  <a:cubicBezTo>
                    <a:pt x="1904" y="545"/>
                    <a:pt x="2557" y="914"/>
                    <a:pt x="2719" y="914"/>
                  </a:cubicBezTo>
                  <a:cubicBezTo>
                    <a:pt x="2760" y="914"/>
                    <a:pt x="2769" y="889"/>
                    <a:pt x="2736" y="829"/>
                  </a:cubicBezTo>
                  <a:cubicBezTo>
                    <a:pt x="2736" y="829"/>
                    <a:pt x="2093" y="1"/>
                    <a:pt x="134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
            <p:cNvSpPr/>
            <p:nvPr/>
          </p:nvSpPr>
          <p:spPr>
            <a:xfrm>
              <a:off x="5480363" y="4757684"/>
              <a:ext cx="72154" cy="17100"/>
            </a:xfrm>
            <a:custGeom>
              <a:rect b="b" l="l" r="r" t="t"/>
              <a:pathLst>
                <a:path extrusionOk="0" h="469" w="1979">
                  <a:moveTo>
                    <a:pt x="1942" y="0"/>
                  </a:moveTo>
                  <a:cubicBezTo>
                    <a:pt x="1857" y="0"/>
                    <a:pt x="1557" y="185"/>
                    <a:pt x="1085" y="259"/>
                  </a:cubicBezTo>
                  <a:cubicBezTo>
                    <a:pt x="956" y="281"/>
                    <a:pt x="842" y="290"/>
                    <a:pt x="742" y="290"/>
                  </a:cubicBezTo>
                  <a:cubicBezTo>
                    <a:pt x="409" y="290"/>
                    <a:pt x="235" y="193"/>
                    <a:pt x="235" y="193"/>
                  </a:cubicBezTo>
                  <a:cubicBezTo>
                    <a:pt x="182" y="171"/>
                    <a:pt x="71" y="95"/>
                    <a:pt x="26" y="95"/>
                  </a:cubicBezTo>
                  <a:cubicBezTo>
                    <a:pt x="7" y="95"/>
                    <a:pt x="0" y="110"/>
                    <a:pt x="17" y="150"/>
                  </a:cubicBezTo>
                  <a:cubicBezTo>
                    <a:pt x="64" y="255"/>
                    <a:pt x="439" y="469"/>
                    <a:pt x="890" y="469"/>
                  </a:cubicBezTo>
                  <a:cubicBezTo>
                    <a:pt x="953" y="469"/>
                    <a:pt x="1019" y="464"/>
                    <a:pt x="1085" y="455"/>
                  </a:cubicBezTo>
                  <a:cubicBezTo>
                    <a:pt x="1619" y="390"/>
                    <a:pt x="1978" y="95"/>
                    <a:pt x="1967" y="19"/>
                  </a:cubicBezTo>
                  <a:cubicBezTo>
                    <a:pt x="1966" y="6"/>
                    <a:pt x="1957" y="0"/>
                    <a:pt x="194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
            <p:cNvSpPr/>
            <p:nvPr/>
          </p:nvSpPr>
          <p:spPr>
            <a:xfrm>
              <a:off x="4528921" y="4491312"/>
              <a:ext cx="571037" cy="713449"/>
            </a:xfrm>
            <a:custGeom>
              <a:rect b="b" l="l" r="r" t="t"/>
              <a:pathLst>
                <a:path extrusionOk="0" h="19568" w="15662">
                  <a:moveTo>
                    <a:pt x="7015" y="1"/>
                  </a:moveTo>
                  <a:cubicBezTo>
                    <a:pt x="2488" y="1"/>
                    <a:pt x="1832" y="4041"/>
                    <a:pt x="1843" y="5113"/>
                  </a:cubicBezTo>
                  <a:cubicBezTo>
                    <a:pt x="1843" y="5832"/>
                    <a:pt x="1897" y="9112"/>
                    <a:pt x="1494" y="10169"/>
                  </a:cubicBezTo>
                  <a:cubicBezTo>
                    <a:pt x="1080" y="11227"/>
                    <a:pt x="1" y="14932"/>
                    <a:pt x="1821" y="16872"/>
                  </a:cubicBezTo>
                  <a:cubicBezTo>
                    <a:pt x="3641" y="18801"/>
                    <a:pt x="6322" y="18921"/>
                    <a:pt x="8033" y="19422"/>
                  </a:cubicBezTo>
                  <a:cubicBezTo>
                    <a:pt x="8356" y="19519"/>
                    <a:pt x="8792" y="19567"/>
                    <a:pt x="9291" y="19567"/>
                  </a:cubicBezTo>
                  <a:cubicBezTo>
                    <a:pt x="11417" y="19567"/>
                    <a:pt x="14675" y="18693"/>
                    <a:pt x="15116" y="17024"/>
                  </a:cubicBezTo>
                  <a:cubicBezTo>
                    <a:pt x="15661" y="14975"/>
                    <a:pt x="13166" y="13243"/>
                    <a:pt x="12959" y="11946"/>
                  </a:cubicBezTo>
                  <a:cubicBezTo>
                    <a:pt x="12752" y="10660"/>
                    <a:pt x="13362" y="6628"/>
                    <a:pt x="13253" y="5200"/>
                  </a:cubicBezTo>
                  <a:cubicBezTo>
                    <a:pt x="13144" y="3838"/>
                    <a:pt x="13264" y="78"/>
                    <a:pt x="7106" y="1"/>
                  </a:cubicBezTo>
                  <a:cubicBezTo>
                    <a:pt x="7076" y="1"/>
                    <a:pt x="7045" y="1"/>
                    <a:pt x="7015"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
            <p:cNvSpPr/>
            <p:nvPr/>
          </p:nvSpPr>
          <p:spPr>
            <a:xfrm>
              <a:off x="4546822" y="4999992"/>
              <a:ext cx="565057" cy="278518"/>
            </a:xfrm>
            <a:custGeom>
              <a:rect b="b" l="l" r="r" t="t"/>
              <a:pathLst>
                <a:path extrusionOk="0" h="7639" w="15498">
                  <a:moveTo>
                    <a:pt x="6427" y="0"/>
                  </a:moveTo>
                  <a:cubicBezTo>
                    <a:pt x="3743" y="0"/>
                    <a:pt x="1586" y="943"/>
                    <a:pt x="0" y="2091"/>
                  </a:cubicBezTo>
                  <a:lnTo>
                    <a:pt x="0" y="7639"/>
                  </a:lnTo>
                  <a:lnTo>
                    <a:pt x="15497" y="7639"/>
                  </a:lnTo>
                  <a:cubicBezTo>
                    <a:pt x="15443" y="6843"/>
                    <a:pt x="15367" y="6255"/>
                    <a:pt x="15279" y="5982"/>
                  </a:cubicBezTo>
                  <a:cubicBezTo>
                    <a:pt x="14724" y="4228"/>
                    <a:pt x="13699" y="3051"/>
                    <a:pt x="12315" y="2146"/>
                  </a:cubicBezTo>
                  <a:cubicBezTo>
                    <a:pt x="10942" y="1231"/>
                    <a:pt x="7651" y="64"/>
                    <a:pt x="7651" y="64"/>
                  </a:cubicBezTo>
                  <a:cubicBezTo>
                    <a:pt x="7231" y="21"/>
                    <a:pt x="6823" y="0"/>
                    <a:pt x="6427"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
            <p:cNvSpPr/>
            <p:nvPr/>
          </p:nvSpPr>
          <p:spPr>
            <a:xfrm>
              <a:off x="4704035" y="4882338"/>
              <a:ext cx="202025" cy="280122"/>
            </a:xfrm>
            <a:custGeom>
              <a:rect b="b" l="l" r="r" t="t"/>
              <a:pathLst>
                <a:path extrusionOk="0" h="7683" w="5541">
                  <a:moveTo>
                    <a:pt x="1203" y="0"/>
                  </a:moveTo>
                  <a:cubicBezTo>
                    <a:pt x="1203" y="0"/>
                    <a:pt x="1203" y="3466"/>
                    <a:pt x="592" y="4229"/>
                  </a:cubicBezTo>
                  <a:cubicBezTo>
                    <a:pt x="0" y="4956"/>
                    <a:pt x="319" y="7682"/>
                    <a:pt x="2416" y="7682"/>
                  </a:cubicBezTo>
                  <a:cubicBezTo>
                    <a:pt x="2519" y="7682"/>
                    <a:pt x="2627" y="7675"/>
                    <a:pt x="2739" y="7662"/>
                  </a:cubicBezTo>
                  <a:cubicBezTo>
                    <a:pt x="5137" y="7356"/>
                    <a:pt x="5540" y="5188"/>
                    <a:pt x="5137" y="4577"/>
                  </a:cubicBezTo>
                  <a:cubicBezTo>
                    <a:pt x="4723" y="3956"/>
                    <a:pt x="4374" y="3815"/>
                    <a:pt x="4254" y="2932"/>
                  </a:cubicBezTo>
                  <a:cubicBezTo>
                    <a:pt x="4134" y="2060"/>
                    <a:pt x="4134" y="262"/>
                    <a:pt x="4134" y="262"/>
                  </a:cubicBezTo>
                  <a:lnTo>
                    <a:pt x="1203" y="0"/>
                  </a:ln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
            <p:cNvSpPr/>
            <p:nvPr/>
          </p:nvSpPr>
          <p:spPr>
            <a:xfrm>
              <a:off x="4745088" y="4882338"/>
              <a:ext cx="111677" cy="89181"/>
            </a:xfrm>
            <a:custGeom>
              <a:rect b="b" l="l" r="r" t="t"/>
              <a:pathLst>
                <a:path extrusionOk="0" h="2446" w="3063">
                  <a:moveTo>
                    <a:pt x="77" y="0"/>
                  </a:moveTo>
                  <a:cubicBezTo>
                    <a:pt x="77" y="0"/>
                    <a:pt x="77" y="861"/>
                    <a:pt x="0" y="1820"/>
                  </a:cubicBezTo>
                  <a:cubicBezTo>
                    <a:pt x="22" y="1831"/>
                    <a:pt x="55" y="1864"/>
                    <a:pt x="77" y="1875"/>
                  </a:cubicBezTo>
                  <a:cubicBezTo>
                    <a:pt x="639" y="2254"/>
                    <a:pt x="1304" y="2445"/>
                    <a:pt x="1925" y="2445"/>
                  </a:cubicBezTo>
                  <a:cubicBezTo>
                    <a:pt x="2338" y="2445"/>
                    <a:pt x="2732" y="2361"/>
                    <a:pt x="3063" y="2191"/>
                  </a:cubicBezTo>
                  <a:cubicBezTo>
                    <a:pt x="3008" y="1308"/>
                    <a:pt x="3008" y="262"/>
                    <a:pt x="3008" y="262"/>
                  </a:cubicBezTo>
                  <a:lnTo>
                    <a:pt x="77" y="0"/>
                  </a:ln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
            <p:cNvSpPr/>
            <p:nvPr/>
          </p:nvSpPr>
          <p:spPr>
            <a:xfrm>
              <a:off x="4675560" y="4628034"/>
              <a:ext cx="263460" cy="300795"/>
            </a:xfrm>
            <a:custGeom>
              <a:rect b="b" l="l" r="r" t="t"/>
              <a:pathLst>
                <a:path extrusionOk="0" h="8250" w="7226">
                  <a:moveTo>
                    <a:pt x="2005" y="0"/>
                  </a:moveTo>
                  <a:cubicBezTo>
                    <a:pt x="1689" y="959"/>
                    <a:pt x="501" y="1929"/>
                    <a:pt x="0" y="2300"/>
                  </a:cubicBezTo>
                  <a:cubicBezTo>
                    <a:pt x="164" y="4185"/>
                    <a:pt x="632" y="7008"/>
                    <a:pt x="1984" y="7771"/>
                  </a:cubicBezTo>
                  <a:cubicBezTo>
                    <a:pt x="2549" y="8093"/>
                    <a:pt x="3145" y="8249"/>
                    <a:pt x="3710" y="8249"/>
                  </a:cubicBezTo>
                  <a:cubicBezTo>
                    <a:pt x="4462" y="8249"/>
                    <a:pt x="5158" y="7973"/>
                    <a:pt x="5656" y="7444"/>
                  </a:cubicBezTo>
                  <a:cubicBezTo>
                    <a:pt x="6779" y="6245"/>
                    <a:pt x="7226" y="3433"/>
                    <a:pt x="7226" y="2071"/>
                  </a:cubicBezTo>
                  <a:lnTo>
                    <a:pt x="7226" y="2071"/>
                  </a:lnTo>
                  <a:cubicBezTo>
                    <a:pt x="7043" y="2087"/>
                    <a:pt x="6782" y="2100"/>
                    <a:pt x="6474" y="2100"/>
                  </a:cubicBezTo>
                  <a:cubicBezTo>
                    <a:pt x="5756" y="2100"/>
                    <a:pt x="4784" y="2032"/>
                    <a:pt x="3967" y="1788"/>
                  </a:cubicBezTo>
                  <a:cubicBezTo>
                    <a:pt x="3019" y="1504"/>
                    <a:pt x="2365" y="643"/>
                    <a:pt x="2027"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
            <p:cNvSpPr/>
            <p:nvPr/>
          </p:nvSpPr>
          <p:spPr>
            <a:xfrm>
              <a:off x="4846700" y="4703651"/>
              <a:ext cx="87942" cy="28512"/>
            </a:xfrm>
            <a:custGeom>
              <a:rect b="b" l="l" r="r" t="t"/>
              <a:pathLst>
                <a:path extrusionOk="0" h="782" w="2412">
                  <a:moveTo>
                    <a:pt x="1165" y="0"/>
                  </a:moveTo>
                  <a:cubicBezTo>
                    <a:pt x="597" y="0"/>
                    <a:pt x="0" y="593"/>
                    <a:pt x="80" y="673"/>
                  </a:cubicBezTo>
                  <a:cubicBezTo>
                    <a:pt x="114" y="708"/>
                    <a:pt x="149" y="718"/>
                    <a:pt x="179" y="718"/>
                  </a:cubicBezTo>
                  <a:cubicBezTo>
                    <a:pt x="223" y="718"/>
                    <a:pt x="254" y="695"/>
                    <a:pt x="254" y="695"/>
                  </a:cubicBezTo>
                  <a:cubicBezTo>
                    <a:pt x="538" y="393"/>
                    <a:pt x="857" y="290"/>
                    <a:pt x="1160" y="290"/>
                  </a:cubicBezTo>
                  <a:cubicBezTo>
                    <a:pt x="1822" y="290"/>
                    <a:pt x="2412" y="782"/>
                    <a:pt x="2412" y="782"/>
                  </a:cubicBezTo>
                  <a:cubicBezTo>
                    <a:pt x="2412" y="782"/>
                    <a:pt x="2172" y="215"/>
                    <a:pt x="1333" y="19"/>
                  </a:cubicBezTo>
                  <a:cubicBezTo>
                    <a:pt x="1278" y="6"/>
                    <a:pt x="1221" y="0"/>
                    <a:pt x="1165"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
            <p:cNvSpPr/>
            <p:nvPr/>
          </p:nvSpPr>
          <p:spPr>
            <a:xfrm>
              <a:off x="4691821" y="4703651"/>
              <a:ext cx="88379" cy="28512"/>
            </a:xfrm>
            <a:custGeom>
              <a:rect b="b" l="l" r="r" t="t"/>
              <a:pathLst>
                <a:path extrusionOk="0" h="782" w="2424">
                  <a:moveTo>
                    <a:pt x="1250" y="0"/>
                  </a:moveTo>
                  <a:cubicBezTo>
                    <a:pt x="1193" y="0"/>
                    <a:pt x="1136" y="6"/>
                    <a:pt x="1080" y="19"/>
                  </a:cubicBezTo>
                  <a:cubicBezTo>
                    <a:pt x="252" y="215"/>
                    <a:pt x="1" y="782"/>
                    <a:pt x="1" y="782"/>
                  </a:cubicBezTo>
                  <a:cubicBezTo>
                    <a:pt x="1" y="782"/>
                    <a:pt x="595" y="290"/>
                    <a:pt x="1257" y="290"/>
                  </a:cubicBezTo>
                  <a:cubicBezTo>
                    <a:pt x="1560" y="290"/>
                    <a:pt x="1878" y="393"/>
                    <a:pt x="2159" y="695"/>
                  </a:cubicBezTo>
                  <a:cubicBezTo>
                    <a:pt x="2159" y="695"/>
                    <a:pt x="2194" y="718"/>
                    <a:pt x="2241" y="718"/>
                  </a:cubicBezTo>
                  <a:cubicBezTo>
                    <a:pt x="2273" y="718"/>
                    <a:pt x="2309" y="708"/>
                    <a:pt x="2344" y="673"/>
                  </a:cubicBezTo>
                  <a:cubicBezTo>
                    <a:pt x="2423" y="593"/>
                    <a:pt x="1826" y="0"/>
                    <a:pt x="125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
            <p:cNvSpPr/>
            <p:nvPr/>
          </p:nvSpPr>
          <p:spPr>
            <a:xfrm>
              <a:off x="4809439" y="4757574"/>
              <a:ext cx="26288" cy="78754"/>
            </a:xfrm>
            <a:custGeom>
              <a:rect b="b" l="l" r="r" t="t"/>
              <a:pathLst>
                <a:path extrusionOk="0" h="2160" w="721">
                  <a:moveTo>
                    <a:pt x="121" y="0"/>
                  </a:moveTo>
                  <a:cubicBezTo>
                    <a:pt x="121" y="1"/>
                    <a:pt x="480" y="1744"/>
                    <a:pt x="491" y="1864"/>
                  </a:cubicBezTo>
                  <a:cubicBezTo>
                    <a:pt x="513" y="1984"/>
                    <a:pt x="1" y="2158"/>
                    <a:pt x="1" y="2158"/>
                  </a:cubicBezTo>
                  <a:cubicBezTo>
                    <a:pt x="1" y="2158"/>
                    <a:pt x="31" y="2159"/>
                    <a:pt x="78" y="2159"/>
                  </a:cubicBezTo>
                  <a:cubicBezTo>
                    <a:pt x="245" y="2159"/>
                    <a:pt x="623" y="2146"/>
                    <a:pt x="666" y="2027"/>
                  </a:cubicBezTo>
                  <a:cubicBezTo>
                    <a:pt x="720" y="1875"/>
                    <a:pt x="121" y="1"/>
                    <a:pt x="121" y="0"/>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
            <p:cNvSpPr/>
            <p:nvPr/>
          </p:nvSpPr>
          <p:spPr>
            <a:xfrm>
              <a:off x="4789970" y="4860900"/>
              <a:ext cx="47726" cy="14693"/>
            </a:xfrm>
            <a:custGeom>
              <a:rect b="b" l="l" r="r" t="t"/>
              <a:pathLst>
                <a:path extrusionOk="0" h="403" w="1309">
                  <a:moveTo>
                    <a:pt x="886" y="0"/>
                  </a:moveTo>
                  <a:cubicBezTo>
                    <a:pt x="854" y="0"/>
                    <a:pt x="826" y="6"/>
                    <a:pt x="807" y="22"/>
                  </a:cubicBezTo>
                  <a:cubicBezTo>
                    <a:pt x="740" y="69"/>
                    <a:pt x="680" y="85"/>
                    <a:pt x="626" y="85"/>
                  </a:cubicBezTo>
                  <a:cubicBezTo>
                    <a:pt x="530" y="85"/>
                    <a:pt x="452" y="35"/>
                    <a:pt x="382" y="22"/>
                  </a:cubicBezTo>
                  <a:cubicBezTo>
                    <a:pt x="378" y="21"/>
                    <a:pt x="373" y="21"/>
                    <a:pt x="368" y="21"/>
                  </a:cubicBezTo>
                  <a:cubicBezTo>
                    <a:pt x="252" y="21"/>
                    <a:pt x="1" y="141"/>
                    <a:pt x="1" y="141"/>
                  </a:cubicBezTo>
                  <a:cubicBezTo>
                    <a:pt x="1" y="141"/>
                    <a:pt x="328" y="403"/>
                    <a:pt x="600" y="403"/>
                  </a:cubicBezTo>
                  <a:cubicBezTo>
                    <a:pt x="949" y="403"/>
                    <a:pt x="1309" y="141"/>
                    <a:pt x="1309" y="141"/>
                  </a:cubicBezTo>
                  <a:cubicBezTo>
                    <a:pt x="1309" y="141"/>
                    <a:pt x="1041" y="0"/>
                    <a:pt x="886"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
            <p:cNvSpPr/>
            <p:nvPr/>
          </p:nvSpPr>
          <p:spPr>
            <a:xfrm>
              <a:off x="6718630" y="4635581"/>
              <a:ext cx="82327" cy="110729"/>
            </a:xfrm>
            <a:custGeom>
              <a:rect b="b" l="l" r="r" t="t"/>
              <a:pathLst>
                <a:path extrusionOk="0" h="3037" w="2258">
                  <a:moveTo>
                    <a:pt x="537" y="0"/>
                  </a:moveTo>
                  <a:cubicBezTo>
                    <a:pt x="439" y="0"/>
                    <a:pt x="351" y="40"/>
                    <a:pt x="285" y="142"/>
                  </a:cubicBezTo>
                  <a:cubicBezTo>
                    <a:pt x="0" y="559"/>
                    <a:pt x="627" y="3037"/>
                    <a:pt x="1332" y="3037"/>
                  </a:cubicBezTo>
                  <a:cubicBezTo>
                    <a:pt x="1382" y="3037"/>
                    <a:pt x="1433" y="3024"/>
                    <a:pt x="1484" y="2997"/>
                  </a:cubicBezTo>
                  <a:cubicBezTo>
                    <a:pt x="2257" y="2583"/>
                    <a:pt x="1331" y="480"/>
                    <a:pt x="1331" y="480"/>
                  </a:cubicBezTo>
                  <a:cubicBezTo>
                    <a:pt x="1331" y="480"/>
                    <a:pt x="878" y="0"/>
                    <a:pt x="537"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
            <p:cNvSpPr/>
            <p:nvPr/>
          </p:nvSpPr>
          <p:spPr>
            <a:xfrm>
              <a:off x="6541839" y="4928714"/>
              <a:ext cx="696204" cy="349797"/>
            </a:xfrm>
            <a:custGeom>
              <a:rect b="b" l="l" r="r" t="t"/>
              <a:pathLst>
                <a:path extrusionOk="0" h="9594" w="19095">
                  <a:moveTo>
                    <a:pt x="7772" y="1"/>
                  </a:moveTo>
                  <a:cubicBezTo>
                    <a:pt x="7674" y="1"/>
                    <a:pt x="7580" y="2"/>
                    <a:pt x="7488" y="3"/>
                  </a:cubicBezTo>
                  <a:cubicBezTo>
                    <a:pt x="5744" y="36"/>
                    <a:pt x="2322" y="2107"/>
                    <a:pt x="829" y="3393"/>
                  </a:cubicBezTo>
                  <a:cubicBezTo>
                    <a:pt x="153" y="3981"/>
                    <a:pt x="1" y="6738"/>
                    <a:pt x="44" y="9594"/>
                  </a:cubicBezTo>
                  <a:lnTo>
                    <a:pt x="19094" y="9594"/>
                  </a:lnTo>
                  <a:cubicBezTo>
                    <a:pt x="18953" y="7054"/>
                    <a:pt x="18669" y="4646"/>
                    <a:pt x="18103" y="3752"/>
                  </a:cubicBezTo>
                  <a:cubicBezTo>
                    <a:pt x="16697" y="1551"/>
                    <a:pt x="12043" y="265"/>
                    <a:pt x="12043" y="265"/>
                  </a:cubicBezTo>
                  <a:cubicBezTo>
                    <a:pt x="12043" y="265"/>
                    <a:pt x="9520" y="1"/>
                    <a:pt x="7772" y="1"/>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
            <p:cNvSpPr/>
            <p:nvPr/>
          </p:nvSpPr>
          <p:spPr>
            <a:xfrm>
              <a:off x="6999586" y="4635581"/>
              <a:ext cx="81962" cy="110729"/>
            </a:xfrm>
            <a:custGeom>
              <a:rect b="b" l="l" r="r" t="t"/>
              <a:pathLst>
                <a:path extrusionOk="0" h="3037" w="2248">
                  <a:moveTo>
                    <a:pt x="1716" y="0"/>
                  </a:moveTo>
                  <a:cubicBezTo>
                    <a:pt x="1374" y="0"/>
                    <a:pt x="927" y="480"/>
                    <a:pt x="927" y="480"/>
                  </a:cubicBezTo>
                  <a:cubicBezTo>
                    <a:pt x="927" y="480"/>
                    <a:pt x="1" y="2583"/>
                    <a:pt x="763" y="2997"/>
                  </a:cubicBezTo>
                  <a:cubicBezTo>
                    <a:pt x="815" y="3024"/>
                    <a:pt x="866" y="3037"/>
                    <a:pt x="917" y="3037"/>
                  </a:cubicBezTo>
                  <a:cubicBezTo>
                    <a:pt x="1630" y="3037"/>
                    <a:pt x="2248" y="559"/>
                    <a:pt x="1973" y="142"/>
                  </a:cubicBezTo>
                  <a:cubicBezTo>
                    <a:pt x="1905" y="40"/>
                    <a:pt x="1815" y="0"/>
                    <a:pt x="1716"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
            <p:cNvSpPr/>
            <p:nvPr/>
          </p:nvSpPr>
          <p:spPr>
            <a:xfrm>
              <a:off x="6808065" y="4808836"/>
              <a:ext cx="182008" cy="201405"/>
            </a:xfrm>
            <a:custGeom>
              <a:rect b="b" l="l" r="r" t="t"/>
              <a:pathLst>
                <a:path extrusionOk="0" h="5524" w="4992">
                  <a:moveTo>
                    <a:pt x="4349" y="0"/>
                  </a:moveTo>
                  <a:lnTo>
                    <a:pt x="382" y="1199"/>
                  </a:lnTo>
                  <a:cubicBezTo>
                    <a:pt x="513" y="2245"/>
                    <a:pt x="1" y="4043"/>
                    <a:pt x="1" y="4043"/>
                  </a:cubicBezTo>
                  <a:cubicBezTo>
                    <a:pt x="1" y="4043"/>
                    <a:pt x="1375" y="5523"/>
                    <a:pt x="2734" y="5523"/>
                  </a:cubicBezTo>
                  <a:cubicBezTo>
                    <a:pt x="2822" y="5523"/>
                    <a:pt x="2910" y="5517"/>
                    <a:pt x="2998" y="5504"/>
                  </a:cubicBezTo>
                  <a:cubicBezTo>
                    <a:pt x="4436" y="5297"/>
                    <a:pt x="4992" y="4043"/>
                    <a:pt x="4992" y="4043"/>
                  </a:cubicBezTo>
                  <a:cubicBezTo>
                    <a:pt x="4393" y="3422"/>
                    <a:pt x="4349" y="0"/>
                    <a:pt x="4349"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
            <p:cNvSpPr/>
            <p:nvPr/>
          </p:nvSpPr>
          <p:spPr>
            <a:xfrm>
              <a:off x="6819586" y="4808836"/>
              <a:ext cx="155393" cy="124474"/>
            </a:xfrm>
            <a:custGeom>
              <a:rect b="b" l="l" r="r" t="t"/>
              <a:pathLst>
                <a:path extrusionOk="0" h="3414" w="4262">
                  <a:moveTo>
                    <a:pt x="4033" y="0"/>
                  </a:moveTo>
                  <a:lnTo>
                    <a:pt x="66" y="1199"/>
                  </a:lnTo>
                  <a:cubicBezTo>
                    <a:pt x="110" y="1591"/>
                    <a:pt x="77" y="2082"/>
                    <a:pt x="1" y="2550"/>
                  </a:cubicBezTo>
                  <a:cubicBezTo>
                    <a:pt x="753" y="3052"/>
                    <a:pt x="1716" y="3413"/>
                    <a:pt x="2601" y="3413"/>
                  </a:cubicBezTo>
                  <a:cubicBezTo>
                    <a:pt x="2639" y="3413"/>
                    <a:pt x="2677" y="3413"/>
                    <a:pt x="2714" y="3411"/>
                  </a:cubicBezTo>
                  <a:cubicBezTo>
                    <a:pt x="3248" y="3389"/>
                    <a:pt x="3782" y="3171"/>
                    <a:pt x="4262" y="2855"/>
                  </a:cubicBezTo>
                  <a:cubicBezTo>
                    <a:pt x="4055" y="1646"/>
                    <a:pt x="4033" y="0"/>
                    <a:pt x="4033" y="0"/>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
            <p:cNvSpPr/>
            <p:nvPr/>
          </p:nvSpPr>
          <p:spPr>
            <a:xfrm>
              <a:off x="6743714" y="4458389"/>
              <a:ext cx="301597" cy="426728"/>
            </a:xfrm>
            <a:custGeom>
              <a:rect b="b" l="l" r="r" t="t"/>
              <a:pathLst>
                <a:path extrusionOk="0" h="11704" w="8272">
                  <a:moveTo>
                    <a:pt x="5882" y="0"/>
                  </a:moveTo>
                  <a:cubicBezTo>
                    <a:pt x="4480" y="0"/>
                    <a:pt x="2323" y="689"/>
                    <a:pt x="1286" y="1242"/>
                  </a:cubicBezTo>
                  <a:cubicBezTo>
                    <a:pt x="0" y="1929"/>
                    <a:pt x="501" y="4686"/>
                    <a:pt x="676" y="7618"/>
                  </a:cubicBezTo>
                  <a:cubicBezTo>
                    <a:pt x="907" y="11284"/>
                    <a:pt x="2606" y="11704"/>
                    <a:pt x="3864" y="11704"/>
                  </a:cubicBezTo>
                  <a:cubicBezTo>
                    <a:pt x="4150" y="11704"/>
                    <a:pt x="4414" y="11682"/>
                    <a:pt x="4632" y="11672"/>
                  </a:cubicBezTo>
                  <a:cubicBezTo>
                    <a:pt x="6016" y="11606"/>
                    <a:pt x="7247" y="10724"/>
                    <a:pt x="7760" y="9045"/>
                  </a:cubicBezTo>
                  <a:cubicBezTo>
                    <a:pt x="8272" y="7378"/>
                    <a:pt x="8152" y="2321"/>
                    <a:pt x="8152" y="2321"/>
                  </a:cubicBezTo>
                  <a:cubicBezTo>
                    <a:pt x="8152" y="2321"/>
                    <a:pt x="7890" y="599"/>
                    <a:pt x="6735" y="131"/>
                  </a:cubicBezTo>
                  <a:cubicBezTo>
                    <a:pt x="6512" y="40"/>
                    <a:pt x="6218" y="0"/>
                    <a:pt x="5882"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
            <p:cNvSpPr/>
            <p:nvPr/>
          </p:nvSpPr>
          <p:spPr>
            <a:xfrm>
              <a:off x="6716297" y="4296255"/>
              <a:ext cx="381481" cy="412472"/>
            </a:xfrm>
            <a:custGeom>
              <a:rect b="b" l="l" r="r" t="t"/>
              <a:pathLst>
                <a:path extrusionOk="0" h="11313" w="10463">
                  <a:moveTo>
                    <a:pt x="4772" y="0"/>
                  </a:moveTo>
                  <a:cubicBezTo>
                    <a:pt x="4519" y="0"/>
                    <a:pt x="4232" y="22"/>
                    <a:pt x="3913" y="77"/>
                  </a:cubicBezTo>
                  <a:cubicBezTo>
                    <a:pt x="2452" y="338"/>
                    <a:pt x="1134" y="3684"/>
                    <a:pt x="1134" y="3684"/>
                  </a:cubicBezTo>
                  <a:cubicBezTo>
                    <a:pt x="1134" y="3684"/>
                    <a:pt x="175" y="4654"/>
                    <a:pt x="87" y="6169"/>
                  </a:cubicBezTo>
                  <a:cubicBezTo>
                    <a:pt x="0" y="7684"/>
                    <a:pt x="1428" y="11171"/>
                    <a:pt x="1428" y="11171"/>
                  </a:cubicBezTo>
                  <a:lnTo>
                    <a:pt x="1352" y="7967"/>
                  </a:lnTo>
                  <a:cubicBezTo>
                    <a:pt x="1352" y="7967"/>
                    <a:pt x="1428" y="7738"/>
                    <a:pt x="1624" y="7618"/>
                  </a:cubicBezTo>
                  <a:cubicBezTo>
                    <a:pt x="1831" y="7509"/>
                    <a:pt x="2975" y="5733"/>
                    <a:pt x="2975" y="5733"/>
                  </a:cubicBezTo>
                  <a:cubicBezTo>
                    <a:pt x="2975" y="5733"/>
                    <a:pt x="4196" y="6068"/>
                    <a:pt x="5253" y="6068"/>
                  </a:cubicBezTo>
                  <a:cubicBezTo>
                    <a:pt x="5518" y="6068"/>
                    <a:pt x="5772" y="6047"/>
                    <a:pt x="5994" y="5994"/>
                  </a:cubicBezTo>
                  <a:cubicBezTo>
                    <a:pt x="7117" y="5733"/>
                    <a:pt x="7596" y="5351"/>
                    <a:pt x="7596" y="5351"/>
                  </a:cubicBezTo>
                  <a:cubicBezTo>
                    <a:pt x="7596" y="5722"/>
                    <a:pt x="8261" y="7564"/>
                    <a:pt x="8544" y="8109"/>
                  </a:cubicBezTo>
                  <a:cubicBezTo>
                    <a:pt x="8828" y="8654"/>
                    <a:pt x="8828" y="11313"/>
                    <a:pt x="8828" y="11313"/>
                  </a:cubicBezTo>
                  <a:cubicBezTo>
                    <a:pt x="8893" y="10506"/>
                    <a:pt x="10462" y="7389"/>
                    <a:pt x="10451" y="5994"/>
                  </a:cubicBezTo>
                  <a:cubicBezTo>
                    <a:pt x="10451" y="4589"/>
                    <a:pt x="9394" y="3052"/>
                    <a:pt x="9394" y="3052"/>
                  </a:cubicBezTo>
                  <a:cubicBezTo>
                    <a:pt x="9394" y="3052"/>
                    <a:pt x="9972" y="1766"/>
                    <a:pt x="9547" y="763"/>
                  </a:cubicBezTo>
                  <a:cubicBezTo>
                    <a:pt x="9331" y="267"/>
                    <a:pt x="8497" y="142"/>
                    <a:pt x="7709" y="142"/>
                  </a:cubicBezTo>
                  <a:cubicBezTo>
                    <a:pt x="6904" y="142"/>
                    <a:pt x="6147" y="273"/>
                    <a:pt x="6147" y="273"/>
                  </a:cubicBezTo>
                  <a:cubicBezTo>
                    <a:pt x="6147" y="273"/>
                    <a:pt x="5675" y="0"/>
                    <a:pt x="4772"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
            <p:cNvSpPr/>
            <p:nvPr/>
          </p:nvSpPr>
          <p:spPr>
            <a:xfrm>
              <a:off x="6819185" y="4639446"/>
              <a:ext cx="64425" cy="20964"/>
            </a:xfrm>
            <a:custGeom>
              <a:rect b="b" l="l" r="r" t="t"/>
              <a:pathLst>
                <a:path extrusionOk="0" h="575" w="1767">
                  <a:moveTo>
                    <a:pt x="965" y="1"/>
                  </a:moveTo>
                  <a:cubicBezTo>
                    <a:pt x="404" y="1"/>
                    <a:pt x="23" y="483"/>
                    <a:pt x="23" y="483"/>
                  </a:cubicBezTo>
                  <a:cubicBezTo>
                    <a:pt x="1" y="548"/>
                    <a:pt x="18" y="574"/>
                    <a:pt x="62" y="574"/>
                  </a:cubicBezTo>
                  <a:cubicBezTo>
                    <a:pt x="217" y="574"/>
                    <a:pt x="695" y="263"/>
                    <a:pt x="949" y="254"/>
                  </a:cubicBezTo>
                  <a:cubicBezTo>
                    <a:pt x="959" y="254"/>
                    <a:pt x="968" y="253"/>
                    <a:pt x="978" y="253"/>
                  </a:cubicBezTo>
                  <a:cubicBezTo>
                    <a:pt x="1288" y="253"/>
                    <a:pt x="1540" y="572"/>
                    <a:pt x="1653" y="572"/>
                  </a:cubicBezTo>
                  <a:cubicBezTo>
                    <a:pt x="1659" y="572"/>
                    <a:pt x="1664" y="572"/>
                    <a:pt x="1668" y="570"/>
                  </a:cubicBezTo>
                  <a:cubicBezTo>
                    <a:pt x="1766" y="537"/>
                    <a:pt x="1635" y="47"/>
                    <a:pt x="1036" y="3"/>
                  </a:cubicBezTo>
                  <a:cubicBezTo>
                    <a:pt x="1012" y="2"/>
                    <a:pt x="988" y="1"/>
                    <a:pt x="96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
            <p:cNvSpPr/>
            <p:nvPr/>
          </p:nvSpPr>
          <p:spPr>
            <a:xfrm>
              <a:off x="6936001" y="4639446"/>
              <a:ext cx="64425" cy="20964"/>
            </a:xfrm>
            <a:custGeom>
              <a:rect b="b" l="l" r="r" t="t"/>
              <a:pathLst>
                <a:path extrusionOk="0" h="575" w="1767">
                  <a:moveTo>
                    <a:pt x="802" y="1"/>
                  </a:moveTo>
                  <a:cubicBezTo>
                    <a:pt x="779" y="1"/>
                    <a:pt x="755" y="2"/>
                    <a:pt x="731" y="3"/>
                  </a:cubicBezTo>
                  <a:cubicBezTo>
                    <a:pt x="132" y="47"/>
                    <a:pt x="1" y="537"/>
                    <a:pt x="99" y="570"/>
                  </a:cubicBezTo>
                  <a:cubicBezTo>
                    <a:pt x="103" y="572"/>
                    <a:pt x="108" y="572"/>
                    <a:pt x="112" y="572"/>
                  </a:cubicBezTo>
                  <a:cubicBezTo>
                    <a:pt x="218" y="572"/>
                    <a:pt x="478" y="253"/>
                    <a:pt x="789" y="253"/>
                  </a:cubicBezTo>
                  <a:cubicBezTo>
                    <a:pt x="799" y="253"/>
                    <a:pt x="809" y="254"/>
                    <a:pt x="818" y="254"/>
                  </a:cubicBezTo>
                  <a:cubicBezTo>
                    <a:pt x="1072" y="263"/>
                    <a:pt x="1550" y="574"/>
                    <a:pt x="1705" y="574"/>
                  </a:cubicBezTo>
                  <a:cubicBezTo>
                    <a:pt x="1749" y="574"/>
                    <a:pt x="1766" y="548"/>
                    <a:pt x="1745" y="483"/>
                  </a:cubicBezTo>
                  <a:cubicBezTo>
                    <a:pt x="1745" y="483"/>
                    <a:pt x="1363" y="1"/>
                    <a:pt x="802"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
            <p:cNvSpPr/>
            <p:nvPr/>
          </p:nvSpPr>
          <p:spPr>
            <a:xfrm>
              <a:off x="6791841" y="4591065"/>
              <a:ext cx="98916" cy="31501"/>
            </a:xfrm>
            <a:custGeom>
              <a:rect b="b" l="l" r="r" t="t"/>
              <a:pathLst>
                <a:path extrusionOk="0" h="864" w="2713">
                  <a:moveTo>
                    <a:pt x="1405" y="1"/>
                  </a:moveTo>
                  <a:cubicBezTo>
                    <a:pt x="664" y="1"/>
                    <a:pt x="31" y="786"/>
                    <a:pt x="31" y="786"/>
                  </a:cubicBezTo>
                  <a:cubicBezTo>
                    <a:pt x="1" y="841"/>
                    <a:pt x="10" y="863"/>
                    <a:pt x="50" y="863"/>
                  </a:cubicBezTo>
                  <a:cubicBezTo>
                    <a:pt x="209" y="863"/>
                    <a:pt x="849" y="515"/>
                    <a:pt x="1405" y="437"/>
                  </a:cubicBezTo>
                  <a:cubicBezTo>
                    <a:pt x="1470" y="426"/>
                    <a:pt x="1534" y="422"/>
                    <a:pt x="1595" y="422"/>
                  </a:cubicBezTo>
                  <a:cubicBezTo>
                    <a:pt x="2116" y="422"/>
                    <a:pt x="2483" y="757"/>
                    <a:pt x="2604" y="757"/>
                  </a:cubicBezTo>
                  <a:cubicBezTo>
                    <a:pt x="2618" y="757"/>
                    <a:pt x="2629" y="752"/>
                    <a:pt x="2636" y="742"/>
                  </a:cubicBezTo>
                  <a:cubicBezTo>
                    <a:pt x="2712" y="622"/>
                    <a:pt x="2146" y="1"/>
                    <a:pt x="1405" y="1"/>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
            <p:cNvSpPr/>
            <p:nvPr/>
          </p:nvSpPr>
          <p:spPr>
            <a:xfrm>
              <a:off x="6924881" y="4591065"/>
              <a:ext cx="98916" cy="31501"/>
            </a:xfrm>
            <a:custGeom>
              <a:rect b="b" l="l" r="r" t="t"/>
              <a:pathLst>
                <a:path extrusionOk="0" h="864" w="2713">
                  <a:moveTo>
                    <a:pt x="1308" y="1"/>
                  </a:moveTo>
                  <a:cubicBezTo>
                    <a:pt x="567" y="1"/>
                    <a:pt x="1" y="622"/>
                    <a:pt x="77" y="742"/>
                  </a:cubicBezTo>
                  <a:cubicBezTo>
                    <a:pt x="84" y="752"/>
                    <a:pt x="95" y="757"/>
                    <a:pt x="109" y="757"/>
                  </a:cubicBezTo>
                  <a:cubicBezTo>
                    <a:pt x="230" y="757"/>
                    <a:pt x="598" y="422"/>
                    <a:pt x="1126" y="422"/>
                  </a:cubicBezTo>
                  <a:cubicBezTo>
                    <a:pt x="1189" y="422"/>
                    <a:pt x="1253" y="426"/>
                    <a:pt x="1319" y="437"/>
                  </a:cubicBezTo>
                  <a:cubicBezTo>
                    <a:pt x="1867" y="515"/>
                    <a:pt x="2504" y="863"/>
                    <a:pt x="2663" y="863"/>
                  </a:cubicBezTo>
                  <a:cubicBezTo>
                    <a:pt x="2703" y="863"/>
                    <a:pt x="2713" y="841"/>
                    <a:pt x="2682" y="786"/>
                  </a:cubicBezTo>
                  <a:cubicBezTo>
                    <a:pt x="2682" y="786"/>
                    <a:pt x="2060" y="1"/>
                    <a:pt x="1308" y="1"/>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
            <p:cNvSpPr/>
            <p:nvPr/>
          </p:nvSpPr>
          <p:spPr>
            <a:xfrm>
              <a:off x="6862499" y="4777445"/>
              <a:ext cx="91843" cy="34601"/>
            </a:xfrm>
            <a:custGeom>
              <a:rect b="b" l="l" r="r" t="t"/>
              <a:pathLst>
                <a:path extrusionOk="0" h="949" w="2519">
                  <a:moveTo>
                    <a:pt x="1" y="0"/>
                  </a:moveTo>
                  <a:cubicBezTo>
                    <a:pt x="1" y="0"/>
                    <a:pt x="404" y="948"/>
                    <a:pt x="1047" y="948"/>
                  </a:cubicBezTo>
                  <a:cubicBezTo>
                    <a:pt x="2169" y="948"/>
                    <a:pt x="2518" y="0"/>
                    <a:pt x="251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
            <p:cNvSpPr/>
            <p:nvPr/>
          </p:nvSpPr>
          <p:spPr>
            <a:xfrm>
              <a:off x="6862499" y="4777445"/>
              <a:ext cx="91843" cy="13928"/>
            </a:xfrm>
            <a:custGeom>
              <a:rect b="b" l="l" r="r" t="t"/>
              <a:pathLst>
                <a:path extrusionOk="0" h="382" w="2519">
                  <a:moveTo>
                    <a:pt x="1" y="0"/>
                  </a:moveTo>
                  <a:cubicBezTo>
                    <a:pt x="1" y="0"/>
                    <a:pt x="77" y="185"/>
                    <a:pt x="219" y="382"/>
                  </a:cubicBezTo>
                  <a:lnTo>
                    <a:pt x="2278" y="382"/>
                  </a:lnTo>
                  <a:cubicBezTo>
                    <a:pt x="2453" y="185"/>
                    <a:pt x="2518" y="0"/>
                    <a:pt x="2518"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
            <p:cNvSpPr/>
            <p:nvPr/>
          </p:nvSpPr>
          <p:spPr>
            <a:xfrm>
              <a:off x="6908182" y="4655452"/>
              <a:ext cx="43752" cy="77915"/>
            </a:xfrm>
            <a:custGeom>
              <a:rect b="b" l="l" r="r" t="t"/>
              <a:pathLst>
                <a:path extrusionOk="0" h="2137" w="1200">
                  <a:moveTo>
                    <a:pt x="1" y="0"/>
                  </a:moveTo>
                  <a:cubicBezTo>
                    <a:pt x="1" y="1"/>
                    <a:pt x="589" y="1177"/>
                    <a:pt x="579" y="1559"/>
                  </a:cubicBezTo>
                  <a:cubicBezTo>
                    <a:pt x="557" y="1940"/>
                    <a:pt x="88" y="2136"/>
                    <a:pt x="88" y="2136"/>
                  </a:cubicBezTo>
                  <a:cubicBezTo>
                    <a:pt x="88" y="2136"/>
                    <a:pt x="1200" y="2115"/>
                    <a:pt x="1156" y="1722"/>
                  </a:cubicBezTo>
                  <a:cubicBezTo>
                    <a:pt x="1102" y="1341"/>
                    <a:pt x="1" y="1"/>
                    <a:pt x="1" y="0"/>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
            <p:cNvSpPr/>
            <p:nvPr/>
          </p:nvSpPr>
          <p:spPr>
            <a:xfrm>
              <a:off x="5978032" y="4427071"/>
              <a:ext cx="539426" cy="711772"/>
            </a:xfrm>
            <a:custGeom>
              <a:rect b="b" l="l" r="r" t="t"/>
              <a:pathLst>
                <a:path extrusionOk="0" h="19522" w="14795">
                  <a:moveTo>
                    <a:pt x="7003" y="0"/>
                  </a:moveTo>
                  <a:cubicBezTo>
                    <a:pt x="4550" y="0"/>
                    <a:pt x="3030" y="2025"/>
                    <a:pt x="3030" y="2025"/>
                  </a:cubicBezTo>
                  <a:cubicBezTo>
                    <a:pt x="0" y="2461"/>
                    <a:pt x="698" y="5818"/>
                    <a:pt x="698" y="8291"/>
                  </a:cubicBezTo>
                  <a:cubicBezTo>
                    <a:pt x="698" y="10754"/>
                    <a:pt x="436" y="16846"/>
                    <a:pt x="4360" y="18416"/>
                  </a:cubicBezTo>
                  <a:cubicBezTo>
                    <a:pt x="5613" y="18906"/>
                    <a:pt x="5864" y="19386"/>
                    <a:pt x="8000" y="19517"/>
                  </a:cubicBezTo>
                  <a:cubicBezTo>
                    <a:pt x="8061" y="19520"/>
                    <a:pt x="8125" y="19522"/>
                    <a:pt x="8191" y="19522"/>
                  </a:cubicBezTo>
                  <a:cubicBezTo>
                    <a:pt x="10401" y="19522"/>
                    <a:pt x="14794" y="17558"/>
                    <a:pt x="14233" y="13250"/>
                  </a:cubicBezTo>
                  <a:cubicBezTo>
                    <a:pt x="14048" y="11855"/>
                    <a:pt x="11847" y="9915"/>
                    <a:pt x="12457" y="8019"/>
                  </a:cubicBezTo>
                  <a:cubicBezTo>
                    <a:pt x="13460" y="4935"/>
                    <a:pt x="11879" y="1371"/>
                    <a:pt x="8534" y="260"/>
                  </a:cubicBezTo>
                  <a:cubicBezTo>
                    <a:pt x="7991" y="77"/>
                    <a:pt x="7479" y="0"/>
                    <a:pt x="7003"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
            <p:cNvSpPr/>
            <p:nvPr/>
          </p:nvSpPr>
          <p:spPr>
            <a:xfrm>
              <a:off x="5823445" y="5026170"/>
              <a:ext cx="747065" cy="252340"/>
            </a:xfrm>
            <a:custGeom>
              <a:rect b="b" l="l" r="r" t="t"/>
              <a:pathLst>
                <a:path extrusionOk="0" h="6921" w="20490">
                  <a:moveTo>
                    <a:pt x="10326" y="0"/>
                  </a:moveTo>
                  <a:cubicBezTo>
                    <a:pt x="8996" y="0"/>
                    <a:pt x="7551" y="553"/>
                    <a:pt x="6180" y="1330"/>
                  </a:cubicBezTo>
                  <a:cubicBezTo>
                    <a:pt x="3303" y="2954"/>
                    <a:pt x="731" y="5558"/>
                    <a:pt x="132" y="6180"/>
                  </a:cubicBezTo>
                  <a:cubicBezTo>
                    <a:pt x="132" y="6190"/>
                    <a:pt x="121" y="6190"/>
                    <a:pt x="121" y="6190"/>
                  </a:cubicBezTo>
                  <a:cubicBezTo>
                    <a:pt x="88" y="6234"/>
                    <a:pt x="55" y="6256"/>
                    <a:pt x="34" y="6289"/>
                  </a:cubicBezTo>
                  <a:cubicBezTo>
                    <a:pt x="34" y="6289"/>
                    <a:pt x="23" y="6289"/>
                    <a:pt x="23" y="6299"/>
                  </a:cubicBezTo>
                  <a:cubicBezTo>
                    <a:pt x="12" y="6310"/>
                    <a:pt x="1" y="6321"/>
                    <a:pt x="1" y="6321"/>
                  </a:cubicBezTo>
                  <a:lnTo>
                    <a:pt x="88" y="6921"/>
                  </a:lnTo>
                  <a:lnTo>
                    <a:pt x="20490" y="6921"/>
                  </a:lnTo>
                  <a:cubicBezTo>
                    <a:pt x="20261" y="5809"/>
                    <a:pt x="19759" y="4785"/>
                    <a:pt x="18822" y="3967"/>
                  </a:cubicBezTo>
                  <a:cubicBezTo>
                    <a:pt x="18659" y="3815"/>
                    <a:pt x="18484" y="3673"/>
                    <a:pt x="18310" y="3531"/>
                  </a:cubicBezTo>
                  <a:cubicBezTo>
                    <a:pt x="18277" y="3499"/>
                    <a:pt x="18234" y="3466"/>
                    <a:pt x="18190" y="3433"/>
                  </a:cubicBezTo>
                  <a:cubicBezTo>
                    <a:pt x="18016" y="3302"/>
                    <a:pt x="17852" y="3172"/>
                    <a:pt x="17678" y="3041"/>
                  </a:cubicBezTo>
                  <a:cubicBezTo>
                    <a:pt x="17503" y="2921"/>
                    <a:pt x="17340" y="2801"/>
                    <a:pt x="17166" y="2681"/>
                  </a:cubicBezTo>
                  <a:cubicBezTo>
                    <a:pt x="17122" y="2659"/>
                    <a:pt x="17078" y="2627"/>
                    <a:pt x="17046" y="2605"/>
                  </a:cubicBezTo>
                  <a:cubicBezTo>
                    <a:pt x="16871" y="2485"/>
                    <a:pt x="16708" y="2376"/>
                    <a:pt x="16533" y="2278"/>
                  </a:cubicBezTo>
                  <a:cubicBezTo>
                    <a:pt x="16370" y="2169"/>
                    <a:pt x="16196" y="2071"/>
                    <a:pt x="16032" y="1984"/>
                  </a:cubicBezTo>
                  <a:cubicBezTo>
                    <a:pt x="15989" y="1951"/>
                    <a:pt x="15956" y="1929"/>
                    <a:pt x="15912" y="1908"/>
                  </a:cubicBezTo>
                  <a:cubicBezTo>
                    <a:pt x="15585" y="1722"/>
                    <a:pt x="15258" y="1559"/>
                    <a:pt x="14942" y="1406"/>
                  </a:cubicBezTo>
                  <a:cubicBezTo>
                    <a:pt x="14899" y="1395"/>
                    <a:pt x="14866" y="1373"/>
                    <a:pt x="14833" y="1352"/>
                  </a:cubicBezTo>
                  <a:cubicBezTo>
                    <a:pt x="14670" y="1286"/>
                    <a:pt x="14517" y="1210"/>
                    <a:pt x="14365" y="1145"/>
                  </a:cubicBezTo>
                  <a:cubicBezTo>
                    <a:pt x="12087" y="164"/>
                    <a:pt x="10365" y="0"/>
                    <a:pt x="10365" y="0"/>
                  </a:cubicBezTo>
                  <a:cubicBezTo>
                    <a:pt x="10352" y="0"/>
                    <a:pt x="10339" y="0"/>
                    <a:pt x="10326" y="0"/>
                  </a:cubicBez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
            <p:cNvSpPr/>
            <p:nvPr/>
          </p:nvSpPr>
          <p:spPr>
            <a:xfrm>
              <a:off x="6426227" y="5109224"/>
              <a:ext cx="18704" cy="11922"/>
            </a:xfrm>
            <a:custGeom>
              <a:rect b="b" l="l" r="r" t="t"/>
              <a:pathLst>
                <a:path extrusionOk="0" h="327" w="513">
                  <a:moveTo>
                    <a:pt x="0" y="0"/>
                  </a:moveTo>
                  <a:cubicBezTo>
                    <a:pt x="175" y="98"/>
                    <a:pt x="338" y="207"/>
                    <a:pt x="513" y="327"/>
                  </a:cubicBezTo>
                  <a:cubicBezTo>
                    <a:pt x="338" y="207"/>
                    <a:pt x="175" y="98"/>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
            <p:cNvSpPr/>
            <p:nvPr/>
          </p:nvSpPr>
          <p:spPr>
            <a:xfrm>
              <a:off x="6407960" y="5098469"/>
              <a:ext cx="18303" cy="10792"/>
            </a:xfrm>
            <a:custGeom>
              <a:rect b="b" l="l" r="r" t="t"/>
              <a:pathLst>
                <a:path extrusionOk="0" h="296" w="502">
                  <a:moveTo>
                    <a:pt x="0" y="1"/>
                  </a:moveTo>
                  <a:cubicBezTo>
                    <a:pt x="164" y="88"/>
                    <a:pt x="338" y="186"/>
                    <a:pt x="501" y="295"/>
                  </a:cubicBezTo>
                  <a:cubicBezTo>
                    <a:pt x="338" y="186"/>
                    <a:pt x="164" y="88"/>
                    <a:pt x="0"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
            <p:cNvSpPr/>
            <p:nvPr/>
          </p:nvSpPr>
          <p:spPr>
            <a:xfrm>
              <a:off x="6368220" y="5077432"/>
              <a:ext cx="35403" cy="18303"/>
            </a:xfrm>
            <a:custGeom>
              <a:rect b="b" l="l" r="r" t="t"/>
              <a:pathLst>
                <a:path extrusionOk="0" h="502" w="971">
                  <a:moveTo>
                    <a:pt x="0" y="0"/>
                  </a:moveTo>
                  <a:cubicBezTo>
                    <a:pt x="316" y="153"/>
                    <a:pt x="643" y="316"/>
                    <a:pt x="970" y="502"/>
                  </a:cubicBezTo>
                  <a:cubicBezTo>
                    <a:pt x="643" y="316"/>
                    <a:pt x="316" y="153"/>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
            <p:cNvSpPr/>
            <p:nvPr/>
          </p:nvSpPr>
          <p:spPr>
            <a:xfrm>
              <a:off x="6347146" y="5067879"/>
              <a:ext cx="17136" cy="7584"/>
            </a:xfrm>
            <a:custGeom>
              <a:rect b="b" l="l" r="r" t="t"/>
              <a:pathLst>
                <a:path extrusionOk="0" h="208" w="470">
                  <a:moveTo>
                    <a:pt x="1" y="1"/>
                  </a:moveTo>
                  <a:cubicBezTo>
                    <a:pt x="153" y="66"/>
                    <a:pt x="306" y="142"/>
                    <a:pt x="469" y="208"/>
                  </a:cubicBezTo>
                  <a:cubicBezTo>
                    <a:pt x="306" y="142"/>
                    <a:pt x="153" y="66"/>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
            <p:cNvSpPr/>
            <p:nvPr/>
          </p:nvSpPr>
          <p:spPr>
            <a:xfrm>
              <a:off x="6111546" y="4916500"/>
              <a:ext cx="176430" cy="201223"/>
            </a:xfrm>
            <a:custGeom>
              <a:rect b="b" l="l" r="r" t="t"/>
              <a:pathLst>
                <a:path extrusionOk="0" h="5519" w="4839">
                  <a:moveTo>
                    <a:pt x="926" y="0"/>
                  </a:moveTo>
                  <a:cubicBezTo>
                    <a:pt x="1014" y="1690"/>
                    <a:pt x="0" y="3978"/>
                    <a:pt x="0" y="3978"/>
                  </a:cubicBezTo>
                  <a:cubicBezTo>
                    <a:pt x="0" y="3978"/>
                    <a:pt x="1134" y="5428"/>
                    <a:pt x="2202" y="5515"/>
                  </a:cubicBezTo>
                  <a:cubicBezTo>
                    <a:pt x="2232" y="5517"/>
                    <a:pt x="2262" y="5519"/>
                    <a:pt x="2293" y="5519"/>
                  </a:cubicBezTo>
                  <a:cubicBezTo>
                    <a:pt x="3357" y="5519"/>
                    <a:pt x="4839" y="4098"/>
                    <a:pt x="4839" y="4098"/>
                  </a:cubicBezTo>
                  <a:cubicBezTo>
                    <a:pt x="4131" y="3030"/>
                    <a:pt x="4152" y="0"/>
                    <a:pt x="4152"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
            <p:cNvSpPr/>
            <p:nvPr/>
          </p:nvSpPr>
          <p:spPr>
            <a:xfrm>
              <a:off x="6141735" y="4916500"/>
              <a:ext cx="123198" cy="84441"/>
            </a:xfrm>
            <a:custGeom>
              <a:rect b="b" l="l" r="r" t="t"/>
              <a:pathLst>
                <a:path extrusionOk="0" h="2316" w="3379">
                  <a:moveTo>
                    <a:pt x="98" y="0"/>
                  </a:moveTo>
                  <a:cubicBezTo>
                    <a:pt x="120" y="404"/>
                    <a:pt x="77" y="840"/>
                    <a:pt x="0" y="1265"/>
                  </a:cubicBezTo>
                  <a:cubicBezTo>
                    <a:pt x="614" y="1929"/>
                    <a:pt x="1228" y="2316"/>
                    <a:pt x="1760" y="2316"/>
                  </a:cubicBezTo>
                  <a:cubicBezTo>
                    <a:pt x="1795" y="2316"/>
                    <a:pt x="1830" y="2314"/>
                    <a:pt x="1864" y="2311"/>
                  </a:cubicBezTo>
                  <a:cubicBezTo>
                    <a:pt x="2311" y="2278"/>
                    <a:pt x="2834" y="1929"/>
                    <a:pt x="3379" y="1363"/>
                  </a:cubicBezTo>
                  <a:cubicBezTo>
                    <a:pt x="3324" y="600"/>
                    <a:pt x="3324" y="0"/>
                    <a:pt x="3324" y="0"/>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
            <p:cNvSpPr/>
            <p:nvPr/>
          </p:nvSpPr>
          <p:spPr>
            <a:xfrm>
              <a:off x="6347146" y="5067879"/>
              <a:ext cx="36" cy="36"/>
            </a:xfrm>
            <a:custGeom>
              <a:rect b="b" l="l" r="r" t="t"/>
              <a:pathLst>
                <a:path extrusionOk="0" h="1" w="1">
                  <a:moveTo>
                    <a:pt x="1" y="1"/>
                  </a:move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
            <p:cNvSpPr/>
            <p:nvPr/>
          </p:nvSpPr>
          <p:spPr>
            <a:xfrm>
              <a:off x="6403585" y="5095698"/>
              <a:ext cx="4412" cy="2807"/>
            </a:xfrm>
            <a:custGeom>
              <a:rect b="b" l="l" r="r" t="t"/>
              <a:pathLst>
                <a:path extrusionOk="0" h="77" w="121">
                  <a:moveTo>
                    <a:pt x="0" y="1"/>
                  </a:moveTo>
                  <a:cubicBezTo>
                    <a:pt x="44" y="22"/>
                    <a:pt x="77" y="44"/>
                    <a:pt x="120" y="77"/>
                  </a:cubicBezTo>
                  <a:cubicBezTo>
                    <a:pt x="77" y="44"/>
                    <a:pt x="44" y="22"/>
                    <a:pt x="0"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
            <p:cNvSpPr/>
            <p:nvPr/>
          </p:nvSpPr>
          <p:spPr>
            <a:xfrm>
              <a:off x="6364246" y="5075427"/>
              <a:ext cx="4011" cy="2042"/>
            </a:xfrm>
            <a:custGeom>
              <a:rect b="b" l="l" r="r" t="t"/>
              <a:pathLst>
                <a:path extrusionOk="0" h="56" w="110">
                  <a:moveTo>
                    <a:pt x="0" y="1"/>
                  </a:moveTo>
                  <a:cubicBezTo>
                    <a:pt x="33" y="22"/>
                    <a:pt x="66" y="44"/>
                    <a:pt x="109" y="55"/>
                  </a:cubicBezTo>
                  <a:cubicBezTo>
                    <a:pt x="66" y="44"/>
                    <a:pt x="33" y="22"/>
                    <a:pt x="0"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
            <p:cNvSpPr/>
            <p:nvPr/>
          </p:nvSpPr>
          <p:spPr>
            <a:xfrm>
              <a:off x="6426227" y="5109224"/>
              <a:ext cx="36" cy="36"/>
            </a:xfrm>
            <a:custGeom>
              <a:rect b="b" l="l" r="r" t="t"/>
              <a:pathLst>
                <a:path extrusionOk="0" h="1" w="1">
                  <a:moveTo>
                    <a:pt x="0" y="0"/>
                  </a:moveTo>
                  <a:cubicBezTo>
                    <a:pt x="0" y="0"/>
                    <a:pt x="0" y="0"/>
                    <a:pt x="0" y="0"/>
                  </a:cubicBezTo>
                  <a:cubicBezTo>
                    <a:pt x="0" y="0"/>
                    <a:pt x="0" y="0"/>
                    <a:pt x="0"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
            <p:cNvSpPr/>
            <p:nvPr/>
          </p:nvSpPr>
          <p:spPr>
            <a:xfrm>
              <a:off x="6071004" y="4623878"/>
              <a:ext cx="274617" cy="343271"/>
            </a:xfrm>
            <a:custGeom>
              <a:rect b="b" l="l" r="r" t="t"/>
              <a:pathLst>
                <a:path extrusionOk="0" h="9415" w="7532">
                  <a:moveTo>
                    <a:pt x="1544" y="0"/>
                  </a:moveTo>
                  <a:cubicBezTo>
                    <a:pt x="1198" y="0"/>
                    <a:pt x="949" y="169"/>
                    <a:pt x="949" y="169"/>
                  </a:cubicBezTo>
                  <a:cubicBezTo>
                    <a:pt x="861" y="964"/>
                    <a:pt x="251" y="2632"/>
                    <a:pt x="1" y="3133"/>
                  </a:cubicBezTo>
                  <a:cubicBezTo>
                    <a:pt x="88" y="3972"/>
                    <a:pt x="382" y="6206"/>
                    <a:pt x="1112" y="7307"/>
                  </a:cubicBezTo>
                  <a:cubicBezTo>
                    <a:pt x="1982" y="8628"/>
                    <a:pt x="2943" y="9414"/>
                    <a:pt x="3713" y="9414"/>
                  </a:cubicBezTo>
                  <a:cubicBezTo>
                    <a:pt x="3744" y="9414"/>
                    <a:pt x="3774" y="9413"/>
                    <a:pt x="3804" y="9411"/>
                  </a:cubicBezTo>
                  <a:cubicBezTo>
                    <a:pt x="4578" y="9345"/>
                    <a:pt x="5559" y="8386"/>
                    <a:pt x="6518" y="6915"/>
                  </a:cubicBezTo>
                  <a:cubicBezTo>
                    <a:pt x="7063" y="6076"/>
                    <a:pt x="7488" y="3340"/>
                    <a:pt x="7531" y="2087"/>
                  </a:cubicBezTo>
                  <a:lnTo>
                    <a:pt x="7531" y="2087"/>
                  </a:lnTo>
                  <a:cubicBezTo>
                    <a:pt x="7531" y="2087"/>
                    <a:pt x="6596" y="2267"/>
                    <a:pt x="5559" y="2267"/>
                  </a:cubicBezTo>
                  <a:cubicBezTo>
                    <a:pt x="4463" y="2267"/>
                    <a:pt x="3252" y="2066"/>
                    <a:pt x="2910" y="1237"/>
                  </a:cubicBezTo>
                  <a:cubicBezTo>
                    <a:pt x="2487" y="232"/>
                    <a:pt x="1950" y="0"/>
                    <a:pt x="1544"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
            <p:cNvSpPr/>
            <p:nvPr/>
          </p:nvSpPr>
          <p:spPr>
            <a:xfrm>
              <a:off x="6127807" y="4758376"/>
              <a:ext cx="25084" cy="31392"/>
            </a:xfrm>
            <a:custGeom>
              <a:rect b="b" l="l" r="r" t="t"/>
              <a:pathLst>
                <a:path extrusionOk="0" h="861" w="688">
                  <a:moveTo>
                    <a:pt x="350" y="0"/>
                  </a:moveTo>
                  <a:cubicBezTo>
                    <a:pt x="154" y="0"/>
                    <a:pt x="1" y="196"/>
                    <a:pt x="1" y="436"/>
                  </a:cubicBezTo>
                  <a:cubicBezTo>
                    <a:pt x="1" y="665"/>
                    <a:pt x="154" y="861"/>
                    <a:pt x="350" y="861"/>
                  </a:cubicBezTo>
                  <a:cubicBezTo>
                    <a:pt x="535" y="861"/>
                    <a:pt x="688" y="665"/>
                    <a:pt x="688" y="436"/>
                  </a:cubicBezTo>
                  <a:cubicBezTo>
                    <a:pt x="688" y="196"/>
                    <a:pt x="535" y="0"/>
                    <a:pt x="35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
            <p:cNvSpPr/>
            <p:nvPr/>
          </p:nvSpPr>
          <p:spPr>
            <a:xfrm>
              <a:off x="6252206" y="4758376"/>
              <a:ext cx="25449" cy="31392"/>
            </a:xfrm>
            <a:custGeom>
              <a:rect b="b" l="l" r="r" t="t"/>
              <a:pathLst>
                <a:path extrusionOk="0" h="861" w="698">
                  <a:moveTo>
                    <a:pt x="349" y="0"/>
                  </a:moveTo>
                  <a:cubicBezTo>
                    <a:pt x="153" y="0"/>
                    <a:pt x="0" y="196"/>
                    <a:pt x="0" y="436"/>
                  </a:cubicBezTo>
                  <a:cubicBezTo>
                    <a:pt x="0" y="665"/>
                    <a:pt x="153" y="861"/>
                    <a:pt x="349" y="861"/>
                  </a:cubicBezTo>
                  <a:cubicBezTo>
                    <a:pt x="534" y="861"/>
                    <a:pt x="698" y="665"/>
                    <a:pt x="698" y="436"/>
                  </a:cubicBezTo>
                  <a:cubicBezTo>
                    <a:pt x="698" y="196"/>
                    <a:pt x="534" y="0"/>
                    <a:pt x="349"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
            <p:cNvSpPr/>
            <p:nvPr/>
          </p:nvSpPr>
          <p:spPr>
            <a:xfrm>
              <a:off x="6224680" y="4717469"/>
              <a:ext cx="89145" cy="29022"/>
            </a:xfrm>
            <a:custGeom>
              <a:rect b="b" l="l" r="r" t="t"/>
              <a:pathLst>
                <a:path extrusionOk="0" h="796" w="2445">
                  <a:moveTo>
                    <a:pt x="1174" y="0"/>
                  </a:moveTo>
                  <a:cubicBezTo>
                    <a:pt x="599" y="0"/>
                    <a:pt x="1" y="596"/>
                    <a:pt x="79" y="675"/>
                  </a:cubicBezTo>
                  <a:cubicBezTo>
                    <a:pt x="114" y="710"/>
                    <a:pt x="151" y="721"/>
                    <a:pt x="182" y="721"/>
                  </a:cubicBezTo>
                  <a:cubicBezTo>
                    <a:pt x="229" y="721"/>
                    <a:pt x="265" y="697"/>
                    <a:pt x="265" y="697"/>
                  </a:cubicBezTo>
                  <a:cubicBezTo>
                    <a:pt x="547" y="398"/>
                    <a:pt x="865" y="295"/>
                    <a:pt x="1170" y="295"/>
                  </a:cubicBezTo>
                  <a:cubicBezTo>
                    <a:pt x="1841" y="295"/>
                    <a:pt x="2444" y="795"/>
                    <a:pt x="2444" y="795"/>
                  </a:cubicBezTo>
                  <a:cubicBezTo>
                    <a:pt x="2444" y="795"/>
                    <a:pt x="2194" y="217"/>
                    <a:pt x="1354" y="21"/>
                  </a:cubicBezTo>
                  <a:cubicBezTo>
                    <a:pt x="1295" y="7"/>
                    <a:pt x="1235" y="0"/>
                    <a:pt x="1174"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
            <p:cNvSpPr/>
            <p:nvPr/>
          </p:nvSpPr>
          <p:spPr>
            <a:xfrm>
              <a:off x="6088103" y="4717469"/>
              <a:ext cx="88780" cy="29022"/>
            </a:xfrm>
            <a:custGeom>
              <a:rect b="b" l="l" r="r" t="t"/>
              <a:pathLst>
                <a:path extrusionOk="0" h="796" w="2435">
                  <a:moveTo>
                    <a:pt x="1270" y="0"/>
                  </a:moveTo>
                  <a:cubicBezTo>
                    <a:pt x="1209" y="0"/>
                    <a:pt x="1149" y="7"/>
                    <a:pt x="1090" y="21"/>
                  </a:cubicBezTo>
                  <a:cubicBezTo>
                    <a:pt x="240" y="217"/>
                    <a:pt x="0" y="795"/>
                    <a:pt x="0" y="795"/>
                  </a:cubicBezTo>
                  <a:cubicBezTo>
                    <a:pt x="0" y="795"/>
                    <a:pt x="598" y="295"/>
                    <a:pt x="1270" y="295"/>
                  </a:cubicBezTo>
                  <a:cubicBezTo>
                    <a:pt x="1574" y="295"/>
                    <a:pt x="1894" y="398"/>
                    <a:pt x="2180" y="697"/>
                  </a:cubicBezTo>
                  <a:cubicBezTo>
                    <a:pt x="2180" y="697"/>
                    <a:pt x="2215" y="721"/>
                    <a:pt x="2262" y="721"/>
                  </a:cubicBezTo>
                  <a:cubicBezTo>
                    <a:pt x="2294" y="721"/>
                    <a:pt x="2330" y="710"/>
                    <a:pt x="2365" y="675"/>
                  </a:cubicBezTo>
                  <a:cubicBezTo>
                    <a:pt x="2434" y="596"/>
                    <a:pt x="1843" y="0"/>
                    <a:pt x="127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
            <p:cNvSpPr/>
            <p:nvPr/>
          </p:nvSpPr>
          <p:spPr>
            <a:xfrm>
              <a:off x="6114718" y="4810404"/>
              <a:ext cx="58846" cy="24282"/>
            </a:xfrm>
            <a:custGeom>
              <a:rect b="b" l="l" r="r" t="t"/>
              <a:pathLst>
                <a:path extrusionOk="0" h="666" w="1614">
                  <a:moveTo>
                    <a:pt x="807" y="1"/>
                  </a:moveTo>
                  <a:cubicBezTo>
                    <a:pt x="371" y="1"/>
                    <a:pt x="0" y="153"/>
                    <a:pt x="0" y="339"/>
                  </a:cubicBezTo>
                  <a:cubicBezTo>
                    <a:pt x="0" y="524"/>
                    <a:pt x="371" y="665"/>
                    <a:pt x="807" y="665"/>
                  </a:cubicBezTo>
                  <a:cubicBezTo>
                    <a:pt x="1254" y="665"/>
                    <a:pt x="1613" y="524"/>
                    <a:pt x="1613" y="339"/>
                  </a:cubicBezTo>
                  <a:cubicBezTo>
                    <a:pt x="1613" y="153"/>
                    <a:pt x="1254" y="1"/>
                    <a:pt x="807"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
            <p:cNvSpPr/>
            <p:nvPr/>
          </p:nvSpPr>
          <p:spPr>
            <a:xfrm>
              <a:off x="6240284" y="4808435"/>
              <a:ext cx="58846" cy="24647"/>
            </a:xfrm>
            <a:custGeom>
              <a:rect b="b" l="l" r="r" t="t"/>
              <a:pathLst>
                <a:path extrusionOk="0" h="676" w="1614">
                  <a:moveTo>
                    <a:pt x="807" y="0"/>
                  </a:moveTo>
                  <a:cubicBezTo>
                    <a:pt x="360" y="0"/>
                    <a:pt x="0" y="153"/>
                    <a:pt x="0" y="338"/>
                  </a:cubicBezTo>
                  <a:cubicBezTo>
                    <a:pt x="0" y="523"/>
                    <a:pt x="360" y="676"/>
                    <a:pt x="807" y="676"/>
                  </a:cubicBezTo>
                  <a:cubicBezTo>
                    <a:pt x="1253" y="676"/>
                    <a:pt x="1613" y="523"/>
                    <a:pt x="1613" y="338"/>
                  </a:cubicBezTo>
                  <a:cubicBezTo>
                    <a:pt x="1613" y="153"/>
                    <a:pt x="1253" y="0"/>
                    <a:pt x="807"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
            <p:cNvSpPr/>
            <p:nvPr/>
          </p:nvSpPr>
          <p:spPr>
            <a:xfrm>
              <a:off x="6202111" y="4770663"/>
              <a:ext cx="29460" cy="93957"/>
            </a:xfrm>
            <a:custGeom>
              <a:rect b="b" l="l" r="r" t="t"/>
              <a:pathLst>
                <a:path extrusionOk="0" h="2577" w="808">
                  <a:moveTo>
                    <a:pt x="339" y="1"/>
                  </a:moveTo>
                  <a:cubicBezTo>
                    <a:pt x="339" y="1"/>
                    <a:pt x="568" y="1603"/>
                    <a:pt x="600" y="1919"/>
                  </a:cubicBezTo>
                  <a:cubicBezTo>
                    <a:pt x="633" y="2224"/>
                    <a:pt x="1" y="2529"/>
                    <a:pt x="132" y="2573"/>
                  </a:cubicBezTo>
                  <a:cubicBezTo>
                    <a:pt x="142" y="2575"/>
                    <a:pt x="154" y="2576"/>
                    <a:pt x="168" y="2576"/>
                  </a:cubicBezTo>
                  <a:cubicBezTo>
                    <a:pt x="347" y="2576"/>
                    <a:pt x="807" y="2380"/>
                    <a:pt x="807" y="1995"/>
                  </a:cubicBezTo>
                  <a:cubicBezTo>
                    <a:pt x="807" y="1581"/>
                    <a:pt x="339" y="1"/>
                    <a:pt x="339"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
            <p:cNvSpPr/>
            <p:nvPr/>
          </p:nvSpPr>
          <p:spPr>
            <a:xfrm>
              <a:off x="6185048" y="4891453"/>
              <a:ext cx="55273" cy="17938"/>
            </a:xfrm>
            <a:custGeom>
              <a:rect b="b" l="l" r="r" t="t"/>
              <a:pathLst>
                <a:path extrusionOk="0" h="492" w="1516">
                  <a:moveTo>
                    <a:pt x="1515" y="1"/>
                  </a:moveTo>
                  <a:cubicBezTo>
                    <a:pt x="1515" y="1"/>
                    <a:pt x="1015" y="154"/>
                    <a:pt x="726" y="154"/>
                  </a:cubicBezTo>
                  <a:cubicBezTo>
                    <a:pt x="716" y="154"/>
                    <a:pt x="707" y="154"/>
                    <a:pt x="698" y="153"/>
                  </a:cubicBezTo>
                  <a:cubicBezTo>
                    <a:pt x="414" y="132"/>
                    <a:pt x="0" y="44"/>
                    <a:pt x="0" y="44"/>
                  </a:cubicBezTo>
                  <a:lnTo>
                    <a:pt x="0" y="44"/>
                  </a:lnTo>
                  <a:cubicBezTo>
                    <a:pt x="0" y="45"/>
                    <a:pt x="404" y="480"/>
                    <a:pt x="676" y="491"/>
                  </a:cubicBezTo>
                  <a:cubicBezTo>
                    <a:pt x="1079" y="491"/>
                    <a:pt x="1515" y="1"/>
                    <a:pt x="151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
            <p:cNvSpPr/>
            <p:nvPr/>
          </p:nvSpPr>
          <p:spPr>
            <a:xfrm>
              <a:off x="6408362" y="3799971"/>
              <a:ext cx="299628" cy="135157"/>
            </a:xfrm>
            <a:custGeom>
              <a:rect b="b" l="l" r="r" t="t"/>
              <a:pathLst>
                <a:path extrusionOk="0" h="3707" w="8218">
                  <a:moveTo>
                    <a:pt x="4163" y="1"/>
                  </a:moveTo>
                  <a:cubicBezTo>
                    <a:pt x="2877" y="1"/>
                    <a:pt x="349" y="1559"/>
                    <a:pt x="174" y="2050"/>
                  </a:cubicBezTo>
                  <a:cubicBezTo>
                    <a:pt x="0" y="2540"/>
                    <a:pt x="76" y="3706"/>
                    <a:pt x="76" y="3706"/>
                  </a:cubicBezTo>
                  <a:cubicBezTo>
                    <a:pt x="76" y="3706"/>
                    <a:pt x="1689" y="1276"/>
                    <a:pt x="4163" y="1265"/>
                  </a:cubicBezTo>
                  <a:cubicBezTo>
                    <a:pt x="4174" y="1265"/>
                    <a:pt x="4185" y="1265"/>
                    <a:pt x="4196" y="1265"/>
                  </a:cubicBezTo>
                  <a:cubicBezTo>
                    <a:pt x="6651" y="1265"/>
                    <a:pt x="8217" y="3706"/>
                    <a:pt x="8217" y="3706"/>
                  </a:cubicBezTo>
                  <a:cubicBezTo>
                    <a:pt x="8217" y="3706"/>
                    <a:pt x="8185" y="1853"/>
                    <a:pt x="8054" y="1516"/>
                  </a:cubicBezTo>
                  <a:cubicBezTo>
                    <a:pt x="7934" y="1189"/>
                    <a:pt x="5460" y="1"/>
                    <a:pt x="4163" y="1"/>
                  </a:cubicBez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
            <p:cNvSpPr/>
            <p:nvPr/>
          </p:nvSpPr>
          <p:spPr>
            <a:xfrm>
              <a:off x="5069722" y="5226113"/>
              <a:ext cx="37773" cy="52393"/>
            </a:xfrm>
            <a:custGeom>
              <a:rect b="b" l="l" r="r" t="t"/>
              <a:pathLst>
                <a:path extrusionOk="0" h="1437" w="1036">
                  <a:moveTo>
                    <a:pt x="370" y="1"/>
                  </a:moveTo>
                  <a:cubicBezTo>
                    <a:pt x="271" y="1"/>
                    <a:pt x="184" y="40"/>
                    <a:pt x="120" y="140"/>
                  </a:cubicBezTo>
                  <a:cubicBezTo>
                    <a:pt x="0" y="314"/>
                    <a:pt x="44" y="859"/>
                    <a:pt x="185" y="1437"/>
                  </a:cubicBezTo>
                  <a:lnTo>
                    <a:pt x="1035" y="1437"/>
                  </a:lnTo>
                  <a:cubicBezTo>
                    <a:pt x="905" y="1099"/>
                    <a:pt x="719" y="597"/>
                    <a:pt x="534" y="31"/>
                  </a:cubicBezTo>
                  <a:cubicBezTo>
                    <a:pt x="477" y="12"/>
                    <a:pt x="422" y="1"/>
                    <a:pt x="370"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
            <p:cNvSpPr/>
            <p:nvPr/>
          </p:nvSpPr>
          <p:spPr>
            <a:xfrm>
              <a:off x="5388376" y="5226040"/>
              <a:ext cx="32632" cy="52466"/>
            </a:xfrm>
            <a:custGeom>
              <a:rect b="b" l="l" r="r" t="t"/>
              <a:pathLst>
                <a:path extrusionOk="0" h="1439" w="895">
                  <a:moveTo>
                    <a:pt x="534" y="0"/>
                  </a:moveTo>
                  <a:cubicBezTo>
                    <a:pt x="327" y="545"/>
                    <a:pt x="131" y="1046"/>
                    <a:pt x="0" y="1439"/>
                  </a:cubicBezTo>
                  <a:lnTo>
                    <a:pt x="709" y="1439"/>
                  </a:lnTo>
                  <a:cubicBezTo>
                    <a:pt x="851" y="861"/>
                    <a:pt x="894" y="316"/>
                    <a:pt x="774" y="142"/>
                  </a:cubicBezTo>
                  <a:cubicBezTo>
                    <a:pt x="709" y="44"/>
                    <a:pt x="622" y="11"/>
                    <a:pt x="534"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
            <p:cNvSpPr/>
            <p:nvPr/>
          </p:nvSpPr>
          <p:spPr>
            <a:xfrm>
              <a:off x="5110629" y="5083776"/>
              <a:ext cx="272210" cy="194733"/>
            </a:xfrm>
            <a:custGeom>
              <a:rect b="b" l="l" r="r" t="t"/>
              <a:pathLst>
                <a:path extrusionOk="0" h="5341" w="7466">
                  <a:moveTo>
                    <a:pt x="2126" y="2681"/>
                  </a:moveTo>
                  <a:cubicBezTo>
                    <a:pt x="2878" y="2681"/>
                    <a:pt x="3434" y="3303"/>
                    <a:pt x="3357" y="3423"/>
                  </a:cubicBezTo>
                  <a:cubicBezTo>
                    <a:pt x="3349" y="3435"/>
                    <a:pt x="3337" y="3441"/>
                    <a:pt x="3321" y="3441"/>
                  </a:cubicBezTo>
                  <a:cubicBezTo>
                    <a:pt x="3195" y="3441"/>
                    <a:pt x="2823" y="3105"/>
                    <a:pt x="2299" y="3105"/>
                  </a:cubicBezTo>
                  <a:cubicBezTo>
                    <a:pt x="2243" y="3105"/>
                    <a:pt x="2185" y="3109"/>
                    <a:pt x="2126" y="3117"/>
                  </a:cubicBezTo>
                  <a:cubicBezTo>
                    <a:pt x="1568" y="3196"/>
                    <a:pt x="925" y="3554"/>
                    <a:pt x="770" y="3554"/>
                  </a:cubicBezTo>
                  <a:cubicBezTo>
                    <a:pt x="731" y="3554"/>
                    <a:pt x="722" y="3531"/>
                    <a:pt x="753" y="3477"/>
                  </a:cubicBezTo>
                  <a:cubicBezTo>
                    <a:pt x="753" y="3477"/>
                    <a:pt x="1385" y="2681"/>
                    <a:pt x="2126" y="2681"/>
                  </a:cubicBezTo>
                  <a:close/>
                  <a:moveTo>
                    <a:pt x="5679" y="2681"/>
                  </a:moveTo>
                  <a:cubicBezTo>
                    <a:pt x="6431" y="2681"/>
                    <a:pt x="7052" y="3477"/>
                    <a:pt x="7052" y="3477"/>
                  </a:cubicBezTo>
                  <a:cubicBezTo>
                    <a:pt x="7082" y="3531"/>
                    <a:pt x="7074" y="3554"/>
                    <a:pt x="7035" y="3554"/>
                  </a:cubicBezTo>
                  <a:cubicBezTo>
                    <a:pt x="6879" y="3554"/>
                    <a:pt x="6239" y="3196"/>
                    <a:pt x="5689" y="3117"/>
                  </a:cubicBezTo>
                  <a:cubicBezTo>
                    <a:pt x="5630" y="3109"/>
                    <a:pt x="5572" y="3105"/>
                    <a:pt x="5516" y="3105"/>
                  </a:cubicBezTo>
                  <a:cubicBezTo>
                    <a:pt x="4992" y="3105"/>
                    <a:pt x="4620" y="3441"/>
                    <a:pt x="4486" y="3441"/>
                  </a:cubicBezTo>
                  <a:cubicBezTo>
                    <a:pt x="4469" y="3441"/>
                    <a:pt x="4456" y="3435"/>
                    <a:pt x="4447" y="3423"/>
                  </a:cubicBezTo>
                  <a:cubicBezTo>
                    <a:pt x="4371" y="3303"/>
                    <a:pt x="4938" y="2681"/>
                    <a:pt x="5679" y="2681"/>
                  </a:cubicBezTo>
                  <a:close/>
                  <a:moveTo>
                    <a:pt x="2420" y="4018"/>
                  </a:moveTo>
                  <a:cubicBezTo>
                    <a:pt x="2448" y="4018"/>
                    <a:pt x="2478" y="4019"/>
                    <a:pt x="2507" y="4022"/>
                  </a:cubicBezTo>
                  <a:cubicBezTo>
                    <a:pt x="3107" y="4066"/>
                    <a:pt x="3237" y="4545"/>
                    <a:pt x="3139" y="4578"/>
                  </a:cubicBezTo>
                  <a:cubicBezTo>
                    <a:pt x="3135" y="4579"/>
                    <a:pt x="3130" y="4580"/>
                    <a:pt x="3125" y="4580"/>
                  </a:cubicBezTo>
                  <a:cubicBezTo>
                    <a:pt x="3018" y="4580"/>
                    <a:pt x="2752" y="4261"/>
                    <a:pt x="2435" y="4261"/>
                  </a:cubicBezTo>
                  <a:cubicBezTo>
                    <a:pt x="2430" y="4261"/>
                    <a:pt x="2425" y="4262"/>
                    <a:pt x="2420" y="4262"/>
                  </a:cubicBezTo>
                  <a:cubicBezTo>
                    <a:pt x="2168" y="4279"/>
                    <a:pt x="1695" y="4587"/>
                    <a:pt x="1537" y="4587"/>
                  </a:cubicBezTo>
                  <a:cubicBezTo>
                    <a:pt x="1490" y="4587"/>
                    <a:pt x="1471" y="4560"/>
                    <a:pt x="1494" y="4491"/>
                  </a:cubicBezTo>
                  <a:cubicBezTo>
                    <a:pt x="1494" y="4491"/>
                    <a:pt x="1868" y="4018"/>
                    <a:pt x="2420" y="4018"/>
                  </a:cubicBezTo>
                  <a:close/>
                  <a:moveTo>
                    <a:pt x="5494" y="4018"/>
                  </a:moveTo>
                  <a:cubicBezTo>
                    <a:pt x="6046" y="4018"/>
                    <a:pt x="6420" y="4491"/>
                    <a:pt x="6420" y="4491"/>
                  </a:cubicBezTo>
                  <a:cubicBezTo>
                    <a:pt x="6442" y="4560"/>
                    <a:pt x="6423" y="4587"/>
                    <a:pt x="6376" y="4587"/>
                  </a:cubicBezTo>
                  <a:cubicBezTo>
                    <a:pt x="6218" y="4587"/>
                    <a:pt x="5746" y="4279"/>
                    <a:pt x="5493" y="4262"/>
                  </a:cubicBezTo>
                  <a:cubicBezTo>
                    <a:pt x="5488" y="4262"/>
                    <a:pt x="5483" y="4261"/>
                    <a:pt x="5478" y="4261"/>
                  </a:cubicBezTo>
                  <a:cubicBezTo>
                    <a:pt x="5162" y="4261"/>
                    <a:pt x="4905" y="4580"/>
                    <a:pt x="4789" y="4580"/>
                  </a:cubicBezTo>
                  <a:cubicBezTo>
                    <a:pt x="4784" y="4580"/>
                    <a:pt x="4779" y="4579"/>
                    <a:pt x="4774" y="4578"/>
                  </a:cubicBezTo>
                  <a:cubicBezTo>
                    <a:pt x="4676" y="4545"/>
                    <a:pt x="4807" y="4066"/>
                    <a:pt x="5406" y="4022"/>
                  </a:cubicBezTo>
                  <a:cubicBezTo>
                    <a:pt x="5436" y="4019"/>
                    <a:pt x="5465" y="4018"/>
                    <a:pt x="5494" y="4018"/>
                  </a:cubicBezTo>
                  <a:close/>
                  <a:moveTo>
                    <a:pt x="6180" y="1"/>
                  </a:moveTo>
                  <a:cubicBezTo>
                    <a:pt x="6006" y="120"/>
                    <a:pt x="5526" y="393"/>
                    <a:pt x="4654" y="589"/>
                  </a:cubicBezTo>
                  <a:cubicBezTo>
                    <a:pt x="4426" y="642"/>
                    <a:pt x="4165" y="663"/>
                    <a:pt x="3894" y="663"/>
                  </a:cubicBezTo>
                  <a:cubicBezTo>
                    <a:pt x="2835" y="663"/>
                    <a:pt x="1624" y="338"/>
                    <a:pt x="1624" y="338"/>
                  </a:cubicBezTo>
                  <a:cubicBezTo>
                    <a:pt x="1624" y="338"/>
                    <a:pt x="480" y="2104"/>
                    <a:pt x="273" y="2224"/>
                  </a:cubicBezTo>
                  <a:cubicBezTo>
                    <a:pt x="77" y="2333"/>
                    <a:pt x="1" y="2562"/>
                    <a:pt x="1" y="2562"/>
                  </a:cubicBezTo>
                  <a:lnTo>
                    <a:pt x="66" y="5341"/>
                  </a:lnTo>
                  <a:lnTo>
                    <a:pt x="4305" y="5341"/>
                  </a:lnTo>
                  <a:cubicBezTo>
                    <a:pt x="4142" y="4905"/>
                    <a:pt x="3924" y="4447"/>
                    <a:pt x="3924" y="4447"/>
                  </a:cubicBezTo>
                  <a:lnTo>
                    <a:pt x="3924" y="4447"/>
                  </a:lnTo>
                  <a:cubicBezTo>
                    <a:pt x="3924" y="4447"/>
                    <a:pt x="4284" y="4894"/>
                    <a:pt x="4600" y="5341"/>
                  </a:cubicBezTo>
                  <a:lnTo>
                    <a:pt x="7466" y="5341"/>
                  </a:lnTo>
                  <a:cubicBezTo>
                    <a:pt x="7455" y="4523"/>
                    <a:pt x="7390" y="3096"/>
                    <a:pt x="7193" y="2703"/>
                  </a:cubicBezTo>
                  <a:cubicBezTo>
                    <a:pt x="6921" y="2191"/>
                    <a:pt x="6311" y="491"/>
                    <a:pt x="6256" y="22"/>
                  </a:cubicBezTo>
                  <a:cubicBezTo>
                    <a:pt x="6223" y="11"/>
                    <a:pt x="6202" y="11"/>
                    <a:pt x="6180"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
            <p:cNvSpPr/>
            <p:nvPr/>
          </p:nvSpPr>
          <p:spPr>
            <a:xfrm>
              <a:off x="5060570" y="4898453"/>
              <a:ext cx="367590" cy="161117"/>
            </a:xfrm>
            <a:custGeom>
              <a:rect b="b" l="l" r="r" t="t"/>
              <a:pathLst>
                <a:path extrusionOk="0" h="4419" w="10082">
                  <a:moveTo>
                    <a:pt x="5387" y="1"/>
                  </a:moveTo>
                  <a:cubicBezTo>
                    <a:pt x="5075" y="1"/>
                    <a:pt x="4744" y="23"/>
                    <a:pt x="4392" y="70"/>
                  </a:cubicBezTo>
                  <a:cubicBezTo>
                    <a:pt x="1145" y="495"/>
                    <a:pt x="240" y="2762"/>
                    <a:pt x="0" y="4266"/>
                  </a:cubicBezTo>
                  <a:cubicBezTo>
                    <a:pt x="295" y="4005"/>
                    <a:pt x="1537" y="3176"/>
                    <a:pt x="5297" y="3122"/>
                  </a:cubicBezTo>
                  <a:cubicBezTo>
                    <a:pt x="5377" y="3121"/>
                    <a:pt x="5455" y="3120"/>
                    <a:pt x="5532" y="3120"/>
                  </a:cubicBezTo>
                  <a:cubicBezTo>
                    <a:pt x="8789" y="3120"/>
                    <a:pt x="9794" y="4004"/>
                    <a:pt x="10081" y="4419"/>
                  </a:cubicBezTo>
                  <a:cubicBezTo>
                    <a:pt x="9763" y="2469"/>
                    <a:pt x="8654" y="1"/>
                    <a:pt x="5387"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
            <p:cNvSpPr/>
            <p:nvPr/>
          </p:nvSpPr>
          <p:spPr>
            <a:xfrm>
              <a:off x="5053424" y="5012206"/>
              <a:ext cx="378710" cy="87905"/>
            </a:xfrm>
            <a:custGeom>
              <a:rect b="b" l="l" r="r" t="t"/>
              <a:pathLst>
                <a:path extrusionOk="0" h="2411" w="10387">
                  <a:moveTo>
                    <a:pt x="5726" y="0"/>
                  </a:moveTo>
                  <a:cubicBezTo>
                    <a:pt x="5649" y="0"/>
                    <a:pt x="5572" y="1"/>
                    <a:pt x="5493" y="2"/>
                  </a:cubicBezTo>
                  <a:cubicBezTo>
                    <a:pt x="1733" y="56"/>
                    <a:pt x="491" y="885"/>
                    <a:pt x="196" y="1146"/>
                  </a:cubicBezTo>
                  <a:cubicBezTo>
                    <a:pt x="131" y="1201"/>
                    <a:pt x="109" y="1233"/>
                    <a:pt x="109" y="1233"/>
                  </a:cubicBezTo>
                  <a:cubicBezTo>
                    <a:pt x="0" y="1430"/>
                    <a:pt x="87" y="2356"/>
                    <a:pt x="87" y="2356"/>
                  </a:cubicBezTo>
                  <a:cubicBezTo>
                    <a:pt x="87" y="2356"/>
                    <a:pt x="98" y="2345"/>
                    <a:pt x="109" y="2345"/>
                  </a:cubicBezTo>
                  <a:cubicBezTo>
                    <a:pt x="360" y="2269"/>
                    <a:pt x="2365" y="1658"/>
                    <a:pt x="5242" y="1506"/>
                  </a:cubicBezTo>
                  <a:cubicBezTo>
                    <a:pt x="5461" y="1494"/>
                    <a:pt x="5675" y="1489"/>
                    <a:pt x="5883" y="1489"/>
                  </a:cubicBezTo>
                  <a:cubicBezTo>
                    <a:pt x="8579" y="1489"/>
                    <a:pt x="10356" y="2400"/>
                    <a:pt x="10386" y="2410"/>
                  </a:cubicBezTo>
                  <a:lnTo>
                    <a:pt x="10386" y="2160"/>
                  </a:lnTo>
                  <a:lnTo>
                    <a:pt x="10386" y="1495"/>
                  </a:lnTo>
                  <a:cubicBezTo>
                    <a:pt x="10386" y="1495"/>
                    <a:pt x="10364" y="1419"/>
                    <a:pt x="10277" y="1299"/>
                  </a:cubicBezTo>
                  <a:cubicBezTo>
                    <a:pt x="9990" y="894"/>
                    <a:pt x="8984" y="0"/>
                    <a:pt x="5726"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
            <p:cNvSpPr/>
            <p:nvPr/>
          </p:nvSpPr>
          <p:spPr>
            <a:xfrm>
              <a:off x="5164261" y="5230233"/>
              <a:ext cx="64425" cy="20819"/>
            </a:xfrm>
            <a:custGeom>
              <a:rect b="b" l="l" r="r" t="t"/>
              <a:pathLst>
                <a:path extrusionOk="0" h="571" w="1767">
                  <a:moveTo>
                    <a:pt x="949" y="1"/>
                  </a:moveTo>
                  <a:cubicBezTo>
                    <a:pt x="397" y="1"/>
                    <a:pt x="23" y="474"/>
                    <a:pt x="23" y="474"/>
                  </a:cubicBezTo>
                  <a:cubicBezTo>
                    <a:pt x="0" y="543"/>
                    <a:pt x="19" y="570"/>
                    <a:pt x="66" y="570"/>
                  </a:cubicBezTo>
                  <a:cubicBezTo>
                    <a:pt x="224" y="570"/>
                    <a:pt x="697" y="262"/>
                    <a:pt x="949" y="245"/>
                  </a:cubicBezTo>
                  <a:cubicBezTo>
                    <a:pt x="954" y="245"/>
                    <a:pt x="959" y="244"/>
                    <a:pt x="964" y="244"/>
                  </a:cubicBezTo>
                  <a:cubicBezTo>
                    <a:pt x="1281" y="244"/>
                    <a:pt x="1547" y="563"/>
                    <a:pt x="1654" y="563"/>
                  </a:cubicBezTo>
                  <a:cubicBezTo>
                    <a:pt x="1659" y="563"/>
                    <a:pt x="1664" y="562"/>
                    <a:pt x="1668" y="561"/>
                  </a:cubicBezTo>
                  <a:cubicBezTo>
                    <a:pt x="1766" y="528"/>
                    <a:pt x="1636" y="49"/>
                    <a:pt x="1036" y="5"/>
                  </a:cubicBezTo>
                  <a:cubicBezTo>
                    <a:pt x="1007" y="2"/>
                    <a:pt x="977" y="1"/>
                    <a:pt x="94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
            <p:cNvSpPr/>
            <p:nvPr/>
          </p:nvSpPr>
          <p:spPr>
            <a:xfrm>
              <a:off x="5281076" y="5230233"/>
              <a:ext cx="64461" cy="20819"/>
            </a:xfrm>
            <a:custGeom>
              <a:rect b="b" l="l" r="r" t="t"/>
              <a:pathLst>
                <a:path extrusionOk="0" h="571" w="1768">
                  <a:moveTo>
                    <a:pt x="819" y="1"/>
                  </a:moveTo>
                  <a:cubicBezTo>
                    <a:pt x="790" y="1"/>
                    <a:pt x="761" y="2"/>
                    <a:pt x="731" y="5"/>
                  </a:cubicBezTo>
                  <a:cubicBezTo>
                    <a:pt x="132" y="49"/>
                    <a:pt x="1" y="528"/>
                    <a:pt x="99" y="561"/>
                  </a:cubicBezTo>
                  <a:cubicBezTo>
                    <a:pt x="104" y="562"/>
                    <a:pt x="109" y="563"/>
                    <a:pt x="114" y="563"/>
                  </a:cubicBezTo>
                  <a:cubicBezTo>
                    <a:pt x="230" y="563"/>
                    <a:pt x="487" y="244"/>
                    <a:pt x="803" y="244"/>
                  </a:cubicBezTo>
                  <a:cubicBezTo>
                    <a:pt x="808" y="244"/>
                    <a:pt x="813" y="245"/>
                    <a:pt x="818" y="245"/>
                  </a:cubicBezTo>
                  <a:cubicBezTo>
                    <a:pt x="1071" y="262"/>
                    <a:pt x="1543" y="570"/>
                    <a:pt x="1701" y="570"/>
                  </a:cubicBezTo>
                  <a:cubicBezTo>
                    <a:pt x="1748" y="570"/>
                    <a:pt x="1767" y="543"/>
                    <a:pt x="1745" y="474"/>
                  </a:cubicBezTo>
                  <a:cubicBezTo>
                    <a:pt x="1745" y="474"/>
                    <a:pt x="1371" y="1"/>
                    <a:pt x="81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
            <p:cNvSpPr/>
            <p:nvPr/>
          </p:nvSpPr>
          <p:spPr>
            <a:xfrm>
              <a:off x="5136953" y="5181523"/>
              <a:ext cx="98880" cy="31830"/>
            </a:xfrm>
            <a:custGeom>
              <a:rect b="b" l="l" r="r" t="t"/>
              <a:pathLst>
                <a:path extrusionOk="0" h="873" w="2712">
                  <a:moveTo>
                    <a:pt x="1404" y="0"/>
                  </a:moveTo>
                  <a:cubicBezTo>
                    <a:pt x="663" y="0"/>
                    <a:pt x="31" y="796"/>
                    <a:pt x="31" y="796"/>
                  </a:cubicBezTo>
                  <a:cubicBezTo>
                    <a:pt x="0" y="850"/>
                    <a:pt x="9" y="873"/>
                    <a:pt x="48" y="873"/>
                  </a:cubicBezTo>
                  <a:cubicBezTo>
                    <a:pt x="203" y="873"/>
                    <a:pt x="846" y="515"/>
                    <a:pt x="1404" y="436"/>
                  </a:cubicBezTo>
                  <a:cubicBezTo>
                    <a:pt x="1463" y="428"/>
                    <a:pt x="1521" y="424"/>
                    <a:pt x="1577" y="424"/>
                  </a:cubicBezTo>
                  <a:cubicBezTo>
                    <a:pt x="2101" y="424"/>
                    <a:pt x="2473" y="760"/>
                    <a:pt x="2599" y="760"/>
                  </a:cubicBezTo>
                  <a:cubicBezTo>
                    <a:pt x="2615" y="760"/>
                    <a:pt x="2627" y="754"/>
                    <a:pt x="2635" y="742"/>
                  </a:cubicBezTo>
                  <a:cubicBezTo>
                    <a:pt x="2712" y="622"/>
                    <a:pt x="2156" y="0"/>
                    <a:pt x="1404"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
            <p:cNvSpPr/>
            <p:nvPr/>
          </p:nvSpPr>
          <p:spPr>
            <a:xfrm>
              <a:off x="5269956" y="5181523"/>
              <a:ext cx="98916" cy="31830"/>
            </a:xfrm>
            <a:custGeom>
              <a:rect b="b" l="l" r="r" t="t"/>
              <a:pathLst>
                <a:path extrusionOk="0" h="873" w="2713">
                  <a:moveTo>
                    <a:pt x="1309" y="0"/>
                  </a:moveTo>
                  <a:cubicBezTo>
                    <a:pt x="568" y="0"/>
                    <a:pt x="1" y="622"/>
                    <a:pt x="77" y="742"/>
                  </a:cubicBezTo>
                  <a:cubicBezTo>
                    <a:pt x="86" y="754"/>
                    <a:pt x="99" y="760"/>
                    <a:pt x="116" y="760"/>
                  </a:cubicBezTo>
                  <a:cubicBezTo>
                    <a:pt x="250" y="760"/>
                    <a:pt x="622" y="424"/>
                    <a:pt x="1146" y="424"/>
                  </a:cubicBezTo>
                  <a:cubicBezTo>
                    <a:pt x="1202" y="424"/>
                    <a:pt x="1260" y="428"/>
                    <a:pt x="1319" y="436"/>
                  </a:cubicBezTo>
                  <a:cubicBezTo>
                    <a:pt x="1869" y="515"/>
                    <a:pt x="2509" y="873"/>
                    <a:pt x="2665" y="873"/>
                  </a:cubicBezTo>
                  <a:cubicBezTo>
                    <a:pt x="2704" y="873"/>
                    <a:pt x="2712" y="850"/>
                    <a:pt x="2682" y="796"/>
                  </a:cubicBezTo>
                  <a:cubicBezTo>
                    <a:pt x="2682" y="796"/>
                    <a:pt x="2061" y="0"/>
                    <a:pt x="1309"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
            <p:cNvSpPr/>
            <p:nvPr/>
          </p:nvSpPr>
          <p:spPr>
            <a:xfrm>
              <a:off x="5062940" y="5074661"/>
              <a:ext cx="273012" cy="203848"/>
            </a:xfrm>
            <a:custGeom>
              <a:rect b="b" l="l" r="r" t="t"/>
              <a:pathLst>
                <a:path extrusionOk="0" h="5591" w="7488">
                  <a:moveTo>
                    <a:pt x="4571" y="0"/>
                  </a:moveTo>
                  <a:cubicBezTo>
                    <a:pt x="3159" y="0"/>
                    <a:pt x="1608" y="186"/>
                    <a:pt x="88" y="730"/>
                  </a:cubicBezTo>
                  <a:cubicBezTo>
                    <a:pt x="66" y="817"/>
                    <a:pt x="44" y="904"/>
                    <a:pt x="44" y="1013"/>
                  </a:cubicBezTo>
                  <a:cubicBezTo>
                    <a:pt x="1" y="1798"/>
                    <a:pt x="360" y="3106"/>
                    <a:pt x="720" y="4185"/>
                  </a:cubicBezTo>
                  <a:cubicBezTo>
                    <a:pt x="905" y="4751"/>
                    <a:pt x="1091" y="5253"/>
                    <a:pt x="1221" y="5591"/>
                  </a:cubicBezTo>
                  <a:lnTo>
                    <a:pt x="1374" y="5591"/>
                  </a:lnTo>
                  <a:lnTo>
                    <a:pt x="1309" y="2812"/>
                  </a:lnTo>
                  <a:cubicBezTo>
                    <a:pt x="1309" y="2812"/>
                    <a:pt x="1385" y="2583"/>
                    <a:pt x="1581" y="2474"/>
                  </a:cubicBezTo>
                  <a:cubicBezTo>
                    <a:pt x="1788" y="2354"/>
                    <a:pt x="2932" y="588"/>
                    <a:pt x="2932" y="588"/>
                  </a:cubicBezTo>
                  <a:cubicBezTo>
                    <a:pt x="2932" y="588"/>
                    <a:pt x="4143" y="913"/>
                    <a:pt x="5202" y="913"/>
                  </a:cubicBezTo>
                  <a:cubicBezTo>
                    <a:pt x="5473" y="913"/>
                    <a:pt x="5734" y="892"/>
                    <a:pt x="5962" y="839"/>
                  </a:cubicBezTo>
                  <a:cubicBezTo>
                    <a:pt x="6834" y="643"/>
                    <a:pt x="7314" y="370"/>
                    <a:pt x="7488" y="251"/>
                  </a:cubicBezTo>
                  <a:cubicBezTo>
                    <a:pt x="6648" y="109"/>
                    <a:pt x="5650" y="0"/>
                    <a:pt x="4571"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
            <p:cNvSpPr/>
            <p:nvPr/>
          </p:nvSpPr>
          <p:spPr>
            <a:xfrm>
              <a:off x="5338718" y="5084578"/>
              <a:ext cx="104130" cy="193931"/>
            </a:xfrm>
            <a:custGeom>
              <a:rect b="b" l="l" r="r" t="t"/>
              <a:pathLst>
                <a:path extrusionOk="0" h="5319" w="2856">
                  <a:moveTo>
                    <a:pt x="0" y="0"/>
                  </a:moveTo>
                  <a:lnTo>
                    <a:pt x="0" y="0"/>
                  </a:lnTo>
                  <a:cubicBezTo>
                    <a:pt x="55" y="469"/>
                    <a:pt x="665" y="2169"/>
                    <a:pt x="937" y="2681"/>
                  </a:cubicBezTo>
                  <a:cubicBezTo>
                    <a:pt x="1144" y="3074"/>
                    <a:pt x="1199" y="4501"/>
                    <a:pt x="1210" y="5319"/>
                  </a:cubicBezTo>
                  <a:lnTo>
                    <a:pt x="1362" y="5319"/>
                  </a:lnTo>
                  <a:cubicBezTo>
                    <a:pt x="1493" y="4926"/>
                    <a:pt x="1689" y="4425"/>
                    <a:pt x="1896" y="3880"/>
                  </a:cubicBezTo>
                  <a:cubicBezTo>
                    <a:pt x="2343" y="2714"/>
                    <a:pt x="2856" y="1363"/>
                    <a:pt x="2856" y="567"/>
                  </a:cubicBezTo>
                  <a:cubicBezTo>
                    <a:pt x="2856" y="414"/>
                    <a:pt x="2747" y="284"/>
                    <a:pt x="2561" y="175"/>
                  </a:cubicBezTo>
                  <a:lnTo>
                    <a:pt x="2561" y="436"/>
                  </a:lnTo>
                  <a:cubicBezTo>
                    <a:pt x="2561" y="498"/>
                    <a:pt x="2561" y="559"/>
                    <a:pt x="2561" y="611"/>
                  </a:cubicBezTo>
                  <a:cubicBezTo>
                    <a:pt x="2561" y="716"/>
                    <a:pt x="2550" y="751"/>
                    <a:pt x="2536" y="751"/>
                  </a:cubicBezTo>
                  <a:cubicBezTo>
                    <a:pt x="2507" y="751"/>
                    <a:pt x="2463" y="611"/>
                    <a:pt x="2463" y="611"/>
                  </a:cubicBezTo>
                  <a:cubicBezTo>
                    <a:pt x="2463" y="611"/>
                    <a:pt x="1493" y="262"/>
                    <a:pt x="0"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
            <p:cNvSpPr/>
            <p:nvPr/>
          </p:nvSpPr>
          <p:spPr>
            <a:xfrm>
              <a:off x="4952104" y="5048921"/>
              <a:ext cx="568630" cy="117547"/>
            </a:xfrm>
            <a:custGeom>
              <a:rect b="b" l="l" r="r" t="t"/>
              <a:pathLst>
                <a:path extrusionOk="0" h="3224" w="15596">
                  <a:moveTo>
                    <a:pt x="7565" y="0"/>
                  </a:moveTo>
                  <a:cubicBezTo>
                    <a:pt x="5071" y="0"/>
                    <a:pt x="3179" y="471"/>
                    <a:pt x="2104" y="1153"/>
                  </a:cubicBezTo>
                  <a:cubicBezTo>
                    <a:pt x="1046" y="1818"/>
                    <a:pt x="0" y="2886"/>
                    <a:pt x="3204" y="2886"/>
                  </a:cubicBezTo>
                  <a:cubicBezTo>
                    <a:pt x="3172" y="2482"/>
                    <a:pt x="3411" y="2101"/>
                    <a:pt x="3793" y="1970"/>
                  </a:cubicBezTo>
                  <a:cubicBezTo>
                    <a:pt x="4632" y="1673"/>
                    <a:pt x="6227" y="1228"/>
                    <a:pt x="8178" y="1228"/>
                  </a:cubicBezTo>
                  <a:cubicBezTo>
                    <a:pt x="9522" y="1228"/>
                    <a:pt x="11036" y="1439"/>
                    <a:pt x="12588" y="2057"/>
                  </a:cubicBezTo>
                  <a:cubicBezTo>
                    <a:pt x="13002" y="2221"/>
                    <a:pt x="13231" y="2668"/>
                    <a:pt x="13122" y="3103"/>
                  </a:cubicBezTo>
                  <a:lnTo>
                    <a:pt x="13100" y="3223"/>
                  </a:lnTo>
                  <a:cubicBezTo>
                    <a:pt x="13100" y="3223"/>
                    <a:pt x="14680" y="3136"/>
                    <a:pt x="15138" y="2450"/>
                  </a:cubicBezTo>
                  <a:cubicBezTo>
                    <a:pt x="15596" y="1774"/>
                    <a:pt x="13786" y="586"/>
                    <a:pt x="10201" y="161"/>
                  </a:cubicBezTo>
                  <a:cubicBezTo>
                    <a:pt x="9263" y="51"/>
                    <a:pt x="8381" y="0"/>
                    <a:pt x="7565"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
            <p:cNvSpPr/>
            <p:nvPr/>
          </p:nvSpPr>
          <p:spPr>
            <a:xfrm>
              <a:off x="7027003" y="5007102"/>
              <a:ext cx="410503" cy="271408"/>
            </a:xfrm>
            <a:custGeom>
              <a:rect b="b" l="l" r="r" t="t"/>
              <a:pathLst>
                <a:path extrusionOk="0" h="7444" w="11259">
                  <a:moveTo>
                    <a:pt x="5700" y="0"/>
                  </a:moveTo>
                  <a:cubicBezTo>
                    <a:pt x="4283" y="0"/>
                    <a:pt x="1112" y="207"/>
                    <a:pt x="447" y="2736"/>
                  </a:cubicBezTo>
                  <a:cubicBezTo>
                    <a:pt x="1" y="4479"/>
                    <a:pt x="153" y="6070"/>
                    <a:pt x="578" y="7444"/>
                  </a:cubicBezTo>
                  <a:lnTo>
                    <a:pt x="10692" y="7444"/>
                  </a:lnTo>
                  <a:cubicBezTo>
                    <a:pt x="11128" y="5983"/>
                    <a:pt x="11258" y="4414"/>
                    <a:pt x="10648" y="3030"/>
                  </a:cubicBezTo>
                  <a:cubicBezTo>
                    <a:pt x="9722" y="894"/>
                    <a:pt x="8120" y="207"/>
                    <a:pt x="6583" y="44"/>
                  </a:cubicBezTo>
                  <a:cubicBezTo>
                    <a:pt x="6278" y="11"/>
                    <a:pt x="5984" y="0"/>
                    <a:pt x="570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
            <p:cNvSpPr/>
            <p:nvPr/>
          </p:nvSpPr>
          <p:spPr>
            <a:xfrm>
              <a:off x="7091390" y="5150533"/>
              <a:ext cx="287706" cy="127975"/>
            </a:xfrm>
            <a:custGeom>
              <a:rect b="b" l="l" r="r" t="t"/>
              <a:pathLst>
                <a:path extrusionOk="0" h="3510" w="7891">
                  <a:moveTo>
                    <a:pt x="2212" y="0"/>
                  </a:moveTo>
                  <a:lnTo>
                    <a:pt x="1896" y="1810"/>
                  </a:lnTo>
                  <a:lnTo>
                    <a:pt x="0" y="2104"/>
                  </a:lnTo>
                  <a:cubicBezTo>
                    <a:pt x="0" y="2104"/>
                    <a:pt x="54" y="2681"/>
                    <a:pt x="196" y="3510"/>
                  </a:cubicBezTo>
                  <a:lnTo>
                    <a:pt x="7781" y="3510"/>
                  </a:lnTo>
                  <a:cubicBezTo>
                    <a:pt x="7879" y="2670"/>
                    <a:pt x="7890" y="2093"/>
                    <a:pt x="7890" y="2093"/>
                  </a:cubicBezTo>
                  <a:lnTo>
                    <a:pt x="4817" y="1940"/>
                  </a:lnTo>
                  <a:lnTo>
                    <a:pt x="2398" y="1820"/>
                  </a:lnTo>
                  <a:lnTo>
                    <a:pt x="2212" y="0"/>
                  </a:ln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
            <p:cNvSpPr/>
            <p:nvPr/>
          </p:nvSpPr>
          <p:spPr>
            <a:xfrm>
              <a:off x="7119573" y="5235373"/>
              <a:ext cx="102781" cy="32048"/>
            </a:xfrm>
            <a:custGeom>
              <a:rect b="b" l="l" r="r" t="t"/>
              <a:pathLst>
                <a:path extrusionOk="0" h="879" w="2819">
                  <a:moveTo>
                    <a:pt x="1478" y="1"/>
                  </a:moveTo>
                  <a:cubicBezTo>
                    <a:pt x="1447" y="1"/>
                    <a:pt x="1416" y="2"/>
                    <a:pt x="1385" y="6"/>
                  </a:cubicBezTo>
                  <a:cubicBezTo>
                    <a:pt x="655" y="93"/>
                    <a:pt x="1" y="605"/>
                    <a:pt x="1" y="605"/>
                  </a:cubicBezTo>
                  <a:cubicBezTo>
                    <a:pt x="1" y="605"/>
                    <a:pt x="608" y="289"/>
                    <a:pt x="1277" y="289"/>
                  </a:cubicBezTo>
                  <a:cubicBezTo>
                    <a:pt x="1706" y="289"/>
                    <a:pt x="2160" y="419"/>
                    <a:pt x="2496" y="845"/>
                  </a:cubicBezTo>
                  <a:cubicBezTo>
                    <a:pt x="2496" y="845"/>
                    <a:pt x="2540" y="879"/>
                    <a:pt x="2605" y="879"/>
                  </a:cubicBezTo>
                  <a:cubicBezTo>
                    <a:pt x="2637" y="879"/>
                    <a:pt x="2674" y="870"/>
                    <a:pt x="2714" y="845"/>
                  </a:cubicBezTo>
                  <a:cubicBezTo>
                    <a:pt x="2819" y="772"/>
                    <a:pt x="2165" y="1"/>
                    <a:pt x="147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
            <p:cNvSpPr/>
            <p:nvPr/>
          </p:nvSpPr>
          <p:spPr>
            <a:xfrm>
              <a:off x="5253659" y="5245874"/>
              <a:ext cx="24683" cy="32632"/>
            </a:xfrm>
            <a:custGeom>
              <a:rect b="b" l="l" r="r" t="t"/>
              <a:pathLst>
                <a:path extrusionOk="0" h="895" w="677">
                  <a:moveTo>
                    <a:pt x="1" y="1"/>
                  </a:moveTo>
                  <a:cubicBezTo>
                    <a:pt x="1" y="1"/>
                    <a:pt x="219" y="459"/>
                    <a:pt x="393" y="895"/>
                  </a:cubicBezTo>
                  <a:lnTo>
                    <a:pt x="677" y="895"/>
                  </a:lnTo>
                  <a:cubicBezTo>
                    <a:pt x="361" y="448"/>
                    <a:pt x="1" y="1"/>
                    <a:pt x="1" y="1"/>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
            <p:cNvSpPr/>
            <p:nvPr/>
          </p:nvSpPr>
          <p:spPr>
            <a:xfrm>
              <a:off x="5821075" y="5147361"/>
              <a:ext cx="273815" cy="131147"/>
            </a:xfrm>
            <a:custGeom>
              <a:rect b="b" l="l" r="r" t="t"/>
              <a:pathLst>
                <a:path extrusionOk="0" h="3597" w="7510">
                  <a:moveTo>
                    <a:pt x="2300" y="2158"/>
                  </a:moveTo>
                  <a:cubicBezTo>
                    <a:pt x="2987" y="2169"/>
                    <a:pt x="3510" y="2834"/>
                    <a:pt x="3433" y="2965"/>
                  </a:cubicBezTo>
                  <a:cubicBezTo>
                    <a:pt x="3427" y="2976"/>
                    <a:pt x="3417" y="2982"/>
                    <a:pt x="3404" y="2982"/>
                  </a:cubicBezTo>
                  <a:cubicBezTo>
                    <a:pt x="3292" y="2982"/>
                    <a:pt x="2941" y="2615"/>
                    <a:pt x="2443" y="2615"/>
                  </a:cubicBezTo>
                  <a:cubicBezTo>
                    <a:pt x="2393" y="2615"/>
                    <a:pt x="2342" y="2619"/>
                    <a:pt x="2289" y="2627"/>
                  </a:cubicBezTo>
                  <a:cubicBezTo>
                    <a:pt x="1774" y="2714"/>
                    <a:pt x="1176" y="3102"/>
                    <a:pt x="1036" y="3102"/>
                  </a:cubicBezTo>
                  <a:cubicBezTo>
                    <a:pt x="1001" y="3102"/>
                    <a:pt x="995" y="3078"/>
                    <a:pt x="1025" y="3019"/>
                  </a:cubicBezTo>
                  <a:cubicBezTo>
                    <a:pt x="1025" y="3019"/>
                    <a:pt x="1603" y="2158"/>
                    <a:pt x="2300" y="2158"/>
                  </a:cubicBezTo>
                  <a:close/>
                  <a:moveTo>
                    <a:pt x="5602" y="2158"/>
                  </a:moveTo>
                  <a:cubicBezTo>
                    <a:pt x="6289" y="2158"/>
                    <a:pt x="6877" y="3019"/>
                    <a:pt x="6877" y="3019"/>
                  </a:cubicBezTo>
                  <a:cubicBezTo>
                    <a:pt x="6906" y="3078"/>
                    <a:pt x="6897" y="3102"/>
                    <a:pt x="6861" y="3102"/>
                  </a:cubicBezTo>
                  <a:cubicBezTo>
                    <a:pt x="6716" y="3102"/>
                    <a:pt x="6117" y="2714"/>
                    <a:pt x="5602" y="2627"/>
                  </a:cubicBezTo>
                  <a:cubicBezTo>
                    <a:pt x="5550" y="2619"/>
                    <a:pt x="5498" y="2615"/>
                    <a:pt x="5449" y="2615"/>
                  </a:cubicBezTo>
                  <a:cubicBezTo>
                    <a:pt x="4950" y="2615"/>
                    <a:pt x="4600" y="2982"/>
                    <a:pt x="4488" y="2982"/>
                  </a:cubicBezTo>
                  <a:cubicBezTo>
                    <a:pt x="4474" y="2982"/>
                    <a:pt x="4464" y="2976"/>
                    <a:pt x="4458" y="2965"/>
                  </a:cubicBezTo>
                  <a:cubicBezTo>
                    <a:pt x="4382" y="2834"/>
                    <a:pt x="4905" y="2169"/>
                    <a:pt x="5602" y="2158"/>
                  </a:cubicBezTo>
                  <a:close/>
                  <a:moveTo>
                    <a:pt x="5319" y="0"/>
                  </a:moveTo>
                  <a:cubicBezTo>
                    <a:pt x="5319" y="0"/>
                    <a:pt x="5428" y="839"/>
                    <a:pt x="4360" y="861"/>
                  </a:cubicBezTo>
                  <a:cubicBezTo>
                    <a:pt x="4311" y="863"/>
                    <a:pt x="4262" y="864"/>
                    <a:pt x="4212" y="864"/>
                  </a:cubicBezTo>
                  <a:cubicBezTo>
                    <a:pt x="2586" y="864"/>
                    <a:pt x="186" y="33"/>
                    <a:pt x="186" y="33"/>
                  </a:cubicBezTo>
                  <a:lnTo>
                    <a:pt x="186" y="33"/>
                  </a:lnTo>
                  <a:cubicBezTo>
                    <a:pt x="545" y="1482"/>
                    <a:pt x="1" y="3499"/>
                    <a:pt x="1" y="3499"/>
                  </a:cubicBezTo>
                  <a:lnTo>
                    <a:pt x="11" y="3597"/>
                  </a:lnTo>
                  <a:lnTo>
                    <a:pt x="7509" y="3597"/>
                  </a:lnTo>
                  <a:cubicBezTo>
                    <a:pt x="7368" y="2703"/>
                    <a:pt x="7281" y="1297"/>
                    <a:pt x="7281" y="1297"/>
                  </a:cubicBezTo>
                  <a:cubicBezTo>
                    <a:pt x="7222" y="1313"/>
                    <a:pt x="7162" y="1321"/>
                    <a:pt x="7101" y="1321"/>
                  </a:cubicBezTo>
                  <a:cubicBezTo>
                    <a:pt x="6290" y="1321"/>
                    <a:pt x="5319" y="0"/>
                    <a:pt x="5319"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
            <p:cNvSpPr/>
            <p:nvPr/>
          </p:nvSpPr>
          <p:spPr>
            <a:xfrm>
              <a:off x="5765438" y="4891088"/>
              <a:ext cx="437921" cy="387424"/>
            </a:xfrm>
            <a:custGeom>
              <a:rect b="b" l="l" r="r" t="t"/>
              <a:pathLst>
                <a:path extrusionOk="0" h="10626" w="12011">
                  <a:moveTo>
                    <a:pt x="7907" y="0"/>
                  </a:moveTo>
                  <a:cubicBezTo>
                    <a:pt x="6840" y="0"/>
                    <a:pt x="7226" y="2092"/>
                    <a:pt x="7226" y="2092"/>
                  </a:cubicBezTo>
                  <a:cubicBezTo>
                    <a:pt x="7226" y="2092"/>
                    <a:pt x="5805" y="190"/>
                    <a:pt x="3952" y="190"/>
                  </a:cubicBezTo>
                  <a:cubicBezTo>
                    <a:pt x="3892" y="190"/>
                    <a:pt x="3832" y="192"/>
                    <a:pt x="3772" y="196"/>
                  </a:cubicBezTo>
                  <a:cubicBezTo>
                    <a:pt x="1832" y="338"/>
                    <a:pt x="3368" y="2561"/>
                    <a:pt x="3368" y="2561"/>
                  </a:cubicBezTo>
                  <a:cubicBezTo>
                    <a:pt x="3368" y="2561"/>
                    <a:pt x="2104" y="2594"/>
                    <a:pt x="1254" y="3389"/>
                  </a:cubicBezTo>
                  <a:cubicBezTo>
                    <a:pt x="132" y="4468"/>
                    <a:pt x="1" y="6691"/>
                    <a:pt x="578" y="8588"/>
                  </a:cubicBezTo>
                  <a:cubicBezTo>
                    <a:pt x="676" y="8516"/>
                    <a:pt x="782" y="8475"/>
                    <a:pt x="888" y="8475"/>
                  </a:cubicBezTo>
                  <a:cubicBezTo>
                    <a:pt x="960" y="8475"/>
                    <a:pt x="1031" y="8494"/>
                    <a:pt x="1102" y="8533"/>
                  </a:cubicBezTo>
                  <a:cubicBezTo>
                    <a:pt x="1123" y="8544"/>
                    <a:pt x="1134" y="8544"/>
                    <a:pt x="1156" y="8555"/>
                  </a:cubicBezTo>
                  <a:lnTo>
                    <a:pt x="1527" y="10528"/>
                  </a:lnTo>
                  <a:cubicBezTo>
                    <a:pt x="1527" y="10528"/>
                    <a:pt x="2071" y="8511"/>
                    <a:pt x="1712" y="7062"/>
                  </a:cubicBezTo>
                  <a:lnTo>
                    <a:pt x="1712" y="7062"/>
                  </a:lnTo>
                  <a:cubicBezTo>
                    <a:pt x="1712" y="7062"/>
                    <a:pt x="4112" y="7893"/>
                    <a:pt x="5738" y="7893"/>
                  </a:cubicBezTo>
                  <a:cubicBezTo>
                    <a:pt x="5788" y="7893"/>
                    <a:pt x="5837" y="7892"/>
                    <a:pt x="5886" y="7890"/>
                  </a:cubicBezTo>
                  <a:cubicBezTo>
                    <a:pt x="6954" y="7868"/>
                    <a:pt x="6845" y="7029"/>
                    <a:pt x="6845" y="7029"/>
                  </a:cubicBezTo>
                  <a:lnTo>
                    <a:pt x="6845" y="7029"/>
                  </a:lnTo>
                  <a:cubicBezTo>
                    <a:pt x="6845" y="7029"/>
                    <a:pt x="7816" y="8350"/>
                    <a:pt x="8627" y="8350"/>
                  </a:cubicBezTo>
                  <a:cubicBezTo>
                    <a:pt x="8688" y="8350"/>
                    <a:pt x="8748" y="8342"/>
                    <a:pt x="8807" y="8326"/>
                  </a:cubicBezTo>
                  <a:cubicBezTo>
                    <a:pt x="8807" y="8326"/>
                    <a:pt x="8894" y="9732"/>
                    <a:pt x="9035" y="10626"/>
                  </a:cubicBezTo>
                  <a:lnTo>
                    <a:pt x="9253" y="10626"/>
                  </a:lnTo>
                  <a:lnTo>
                    <a:pt x="9428" y="9111"/>
                  </a:lnTo>
                  <a:cubicBezTo>
                    <a:pt x="9636" y="8992"/>
                    <a:pt x="9816" y="8941"/>
                    <a:pt x="9969" y="8941"/>
                  </a:cubicBezTo>
                  <a:cubicBezTo>
                    <a:pt x="10209" y="8941"/>
                    <a:pt x="10383" y="9066"/>
                    <a:pt x="10496" y="9252"/>
                  </a:cubicBezTo>
                  <a:cubicBezTo>
                    <a:pt x="10921" y="8566"/>
                    <a:pt x="11477" y="7858"/>
                    <a:pt x="11673" y="7171"/>
                  </a:cubicBezTo>
                  <a:cubicBezTo>
                    <a:pt x="12011" y="5961"/>
                    <a:pt x="11368" y="4664"/>
                    <a:pt x="11368" y="4664"/>
                  </a:cubicBezTo>
                  <a:cubicBezTo>
                    <a:pt x="11368" y="4664"/>
                    <a:pt x="10670" y="1362"/>
                    <a:pt x="8676" y="251"/>
                  </a:cubicBezTo>
                  <a:cubicBezTo>
                    <a:pt x="8360" y="75"/>
                    <a:pt x="8108" y="0"/>
                    <a:pt x="7907"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
            <p:cNvSpPr/>
            <p:nvPr/>
          </p:nvSpPr>
          <p:spPr>
            <a:xfrm>
              <a:off x="5761464" y="5200081"/>
              <a:ext cx="60050" cy="78425"/>
            </a:xfrm>
            <a:custGeom>
              <a:rect b="b" l="l" r="r" t="t"/>
              <a:pathLst>
                <a:path extrusionOk="0" h="2151" w="1647">
                  <a:moveTo>
                    <a:pt x="997" y="0"/>
                  </a:moveTo>
                  <a:cubicBezTo>
                    <a:pt x="891" y="0"/>
                    <a:pt x="785" y="41"/>
                    <a:pt x="687" y="113"/>
                  </a:cubicBezTo>
                  <a:cubicBezTo>
                    <a:pt x="284" y="418"/>
                    <a:pt x="1" y="1224"/>
                    <a:pt x="208" y="1824"/>
                  </a:cubicBezTo>
                  <a:cubicBezTo>
                    <a:pt x="251" y="1933"/>
                    <a:pt x="317" y="2042"/>
                    <a:pt x="382" y="2151"/>
                  </a:cubicBezTo>
                  <a:lnTo>
                    <a:pt x="1646" y="2151"/>
                  </a:lnTo>
                  <a:lnTo>
                    <a:pt x="1636" y="2053"/>
                  </a:lnTo>
                  <a:lnTo>
                    <a:pt x="1265" y="80"/>
                  </a:lnTo>
                  <a:cubicBezTo>
                    <a:pt x="1243" y="69"/>
                    <a:pt x="1232" y="69"/>
                    <a:pt x="1211" y="58"/>
                  </a:cubicBezTo>
                  <a:cubicBezTo>
                    <a:pt x="1140" y="19"/>
                    <a:pt x="1069" y="0"/>
                    <a:pt x="997"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
            <p:cNvSpPr/>
            <p:nvPr/>
          </p:nvSpPr>
          <p:spPr>
            <a:xfrm>
              <a:off x="6102796" y="5217034"/>
              <a:ext cx="52867" cy="61472"/>
            </a:xfrm>
            <a:custGeom>
              <a:rect b="b" l="l" r="r" t="t"/>
              <a:pathLst>
                <a:path extrusionOk="0" h="1686" w="1450">
                  <a:moveTo>
                    <a:pt x="716" y="1"/>
                  </a:moveTo>
                  <a:cubicBezTo>
                    <a:pt x="563" y="1"/>
                    <a:pt x="383" y="52"/>
                    <a:pt x="175" y="171"/>
                  </a:cubicBezTo>
                  <a:lnTo>
                    <a:pt x="0" y="1686"/>
                  </a:lnTo>
                  <a:lnTo>
                    <a:pt x="1112" y="1686"/>
                  </a:lnTo>
                  <a:cubicBezTo>
                    <a:pt x="1177" y="1620"/>
                    <a:pt x="1221" y="1544"/>
                    <a:pt x="1265" y="1479"/>
                  </a:cubicBezTo>
                  <a:cubicBezTo>
                    <a:pt x="1450" y="1184"/>
                    <a:pt x="1450" y="650"/>
                    <a:pt x="1243" y="312"/>
                  </a:cubicBezTo>
                  <a:cubicBezTo>
                    <a:pt x="1130" y="126"/>
                    <a:pt x="956" y="1"/>
                    <a:pt x="716"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
            <p:cNvSpPr/>
            <p:nvPr/>
          </p:nvSpPr>
          <p:spPr>
            <a:xfrm>
              <a:off x="5857316" y="5226040"/>
              <a:ext cx="91733" cy="34418"/>
            </a:xfrm>
            <a:custGeom>
              <a:rect b="b" l="l" r="r" t="t"/>
              <a:pathLst>
                <a:path extrusionOk="0" h="944" w="2516">
                  <a:moveTo>
                    <a:pt x="1306" y="0"/>
                  </a:moveTo>
                  <a:cubicBezTo>
                    <a:pt x="609" y="0"/>
                    <a:pt x="31" y="861"/>
                    <a:pt x="31" y="861"/>
                  </a:cubicBezTo>
                  <a:cubicBezTo>
                    <a:pt x="1" y="920"/>
                    <a:pt x="7" y="944"/>
                    <a:pt x="42" y="944"/>
                  </a:cubicBezTo>
                  <a:cubicBezTo>
                    <a:pt x="182" y="944"/>
                    <a:pt x="780" y="556"/>
                    <a:pt x="1295" y="469"/>
                  </a:cubicBezTo>
                  <a:cubicBezTo>
                    <a:pt x="1348" y="461"/>
                    <a:pt x="1399" y="457"/>
                    <a:pt x="1449" y="457"/>
                  </a:cubicBezTo>
                  <a:cubicBezTo>
                    <a:pt x="1947" y="457"/>
                    <a:pt x="2298" y="824"/>
                    <a:pt x="2410" y="824"/>
                  </a:cubicBezTo>
                  <a:cubicBezTo>
                    <a:pt x="2423" y="824"/>
                    <a:pt x="2433" y="818"/>
                    <a:pt x="2439" y="807"/>
                  </a:cubicBezTo>
                  <a:cubicBezTo>
                    <a:pt x="2516" y="676"/>
                    <a:pt x="1993" y="11"/>
                    <a:pt x="1306"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
            <p:cNvSpPr/>
            <p:nvPr/>
          </p:nvSpPr>
          <p:spPr>
            <a:xfrm>
              <a:off x="5980803" y="5226040"/>
              <a:ext cx="92061" cy="34418"/>
            </a:xfrm>
            <a:custGeom>
              <a:rect b="b" l="l" r="r" t="t"/>
              <a:pathLst>
                <a:path extrusionOk="0" h="944" w="2525">
                  <a:moveTo>
                    <a:pt x="1221" y="0"/>
                  </a:moveTo>
                  <a:cubicBezTo>
                    <a:pt x="524" y="11"/>
                    <a:pt x="1" y="676"/>
                    <a:pt x="77" y="807"/>
                  </a:cubicBezTo>
                  <a:cubicBezTo>
                    <a:pt x="83" y="818"/>
                    <a:pt x="93" y="824"/>
                    <a:pt x="107" y="824"/>
                  </a:cubicBezTo>
                  <a:cubicBezTo>
                    <a:pt x="219" y="824"/>
                    <a:pt x="569" y="457"/>
                    <a:pt x="1068" y="457"/>
                  </a:cubicBezTo>
                  <a:cubicBezTo>
                    <a:pt x="1117" y="457"/>
                    <a:pt x="1169" y="461"/>
                    <a:pt x="1221" y="469"/>
                  </a:cubicBezTo>
                  <a:cubicBezTo>
                    <a:pt x="1736" y="556"/>
                    <a:pt x="2335" y="944"/>
                    <a:pt x="2480" y="944"/>
                  </a:cubicBezTo>
                  <a:cubicBezTo>
                    <a:pt x="2516" y="944"/>
                    <a:pt x="2525" y="920"/>
                    <a:pt x="2496" y="861"/>
                  </a:cubicBezTo>
                  <a:cubicBezTo>
                    <a:pt x="2496" y="861"/>
                    <a:pt x="1908" y="0"/>
                    <a:pt x="1221"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
            <p:cNvSpPr/>
            <p:nvPr/>
          </p:nvSpPr>
          <p:spPr>
            <a:xfrm>
              <a:off x="6793372" y="5255280"/>
              <a:ext cx="48127" cy="23225"/>
            </a:xfrm>
            <a:custGeom>
              <a:rect b="b" l="l" r="r" t="t"/>
              <a:pathLst>
                <a:path extrusionOk="0" h="637" w="1320">
                  <a:moveTo>
                    <a:pt x="592" y="1"/>
                  </a:moveTo>
                  <a:cubicBezTo>
                    <a:pt x="441" y="1"/>
                    <a:pt x="319" y="38"/>
                    <a:pt x="218" y="92"/>
                  </a:cubicBezTo>
                  <a:cubicBezTo>
                    <a:pt x="142" y="288"/>
                    <a:pt x="66" y="473"/>
                    <a:pt x="0" y="637"/>
                  </a:cubicBezTo>
                  <a:lnTo>
                    <a:pt x="1319" y="637"/>
                  </a:lnTo>
                  <a:cubicBezTo>
                    <a:pt x="1275" y="342"/>
                    <a:pt x="1145" y="124"/>
                    <a:pt x="905" y="48"/>
                  </a:cubicBezTo>
                  <a:cubicBezTo>
                    <a:pt x="788" y="15"/>
                    <a:pt x="685" y="1"/>
                    <a:pt x="592"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
            <p:cNvSpPr/>
            <p:nvPr/>
          </p:nvSpPr>
          <p:spPr>
            <a:xfrm>
              <a:off x="6471108" y="5261588"/>
              <a:ext cx="46158" cy="16917"/>
            </a:xfrm>
            <a:custGeom>
              <a:rect b="b" l="l" r="r" t="t"/>
              <a:pathLst>
                <a:path extrusionOk="0" h="464" w="1266">
                  <a:moveTo>
                    <a:pt x="490" y="1"/>
                  </a:moveTo>
                  <a:cubicBezTo>
                    <a:pt x="418" y="1"/>
                    <a:pt x="345" y="9"/>
                    <a:pt x="273" y="28"/>
                  </a:cubicBezTo>
                  <a:cubicBezTo>
                    <a:pt x="110" y="71"/>
                    <a:pt x="23" y="235"/>
                    <a:pt x="1" y="464"/>
                  </a:cubicBezTo>
                  <a:lnTo>
                    <a:pt x="1265" y="464"/>
                  </a:lnTo>
                  <a:cubicBezTo>
                    <a:pt x="1265" y="464"/>
                    <a:pt x="1222" y="355"/>
                    <a:pt x="1145" y="180"/>
                  </a:cubicBezTo>
                  <a:cubicBezTo>
                    <a:pt x="947" y="81"/>
                    <a:pt x="718" y="1"/>
                    <a:pt x="490"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
            <p:cNvSpPr/>
            <p:nvPr/>
          </p:nvSpPr>
          <p:spPr>
            <a:xfrm>
              <a:off x="6517229" y="5150533"/>
              <a:ext cx="269439" cy="127975"/>
            </a:xfrm>
            <a:custGeom>
              <a:rect b="b" l="l" r="r" t="t"/>
              <a:pathLst>
                <a:path extrusionOk="0" h="3510" w="7390">
                  <a:moveTo>
                    <a:pt x="2227" y="2368"/>
                  </a:moveTo>
                  <a:cubicBezTo>
                    <a:pt x="2419" y="2368"/>
                    <a:pt x="2628" y="2395"/>
                    <a:pt x="2845" y="2453"/>
                  </a:cubicBezTo>
                  <a:cubicBezTo>
                    <a:pt x="3204" y="2551"/>
                    <a:pt x="3324" y="2867"/>
                    <a:pt x="3172" y="2910"/>
                  </a:cubicBezTo>
                  <a:cubicBezTo>
                    <a:pt x="3162" y="2914"/>
                    <a:pt x="3152" y="2915"/>
                    <a:pt x="3140" y="2915"/>
                  </a:cubicBezTo>
                  <a:cubicBezTo>
                    <a:pt x="2983" y="2915"/>
                    <a:pt x="2640" y="2617"/>
                    <a:pt x="2187" y="2617"/>
                  </a:cubicBezTo>
                  <a:cubicBezTo>
                    <a:pt x="2142" y="2617"/>
                    <a:pt x="2096" y="2620"/>
                    <a:pt x="2049" y="2627"/>
                  </a:cubicBezTo>
                  <a:cubicBezTo>
                    <a:pt x="1428" y="2703"/>
                    <a:pt x="1417" y="3019"/>
                    <a:pt x="1177" y="3063"/>
                  </a:cubicBezTo>
                  <a:cubicBezTo>
                    <a:pt x="1166" y="3064"/>
                    <a:pt x="1156" y="3065"/>
                    <a:pt x="1148" y="3065"/>
                  </a:cubicBezTo>
                  <a:cubicBezTo>
                    <a:pt x="908" y="3065"/>
                    <a:pt x="1401" y="2514"/>
                    <a:pt x="1842" y="2409"/>
                  </a:cubicBezTo>
                  <a:cubicBezTo>
                    <a:pt x="1960" y="2382"/>
                    <a:pt x="2089" y="2368"/>
                    <a:pt x="2227" y="2368"/>
                  </a:cubicBezTo>
                  <a:close/>
                  <a:moveTo>
                    <a:pt x="5629" y="2368"/>
                  </a:moveTo>
                  <a:cubicBezTo>
                    <a:pt x="5765" y="2368"/>
                    <a:pt x="5892" y="2382"/>
                    <a:pt x="6005" y="2409"/>
                  </a:cubicBezTo>
                  <a:cubicBezTo>
                    <a:pt x="6446" y="2514"/>
                    <a:pt x="6949" y="3065"/>
                    <a:pt x="6710" y="3065"/>
                  </a:cubicBezTo>
                  <a:cubicBezTo>
                    <a:pt x="6701" y="3065"/>
                    <a:pt x="6692" y="3064"/>
                    <a:pt x="6681" y="3063"/>
                  </a:cubicBezTo>
                  <a:cubicBezTo>
                    <a:pt x="6441" y="3019"/>
                    <a:pt x="6430" y="2703"/>
                    <a:pt x="5809" y="2627"/>
                  </a:cubicBezTo>
                  <a:cubicBezTo>
                    <a:pt x="5762" y="2620"/>
                    <a:pt x="5716" y="2617"/>
                    <a:pt x="5670" y="2617"/>
                  </a:cubicBezTo>
                  <a:cubicBezTo>
                    <a:pt x="5216" y="2617"/>
                    <a:pt x="4866" y="2915"/>
                    <a:pt x="4707" y="2915"/>
                  </a:cubicBezTo>
                  <a:cubicBezTo>
                    <a:pt x="4695" y="2915"/>
                    <a:pt x="4685" y="2914"/>
                    <a:pt x="4675" y="2910"/>
                  </a:cubicBezTo>
                  <a:cubicBezTo>
                    <a:pt x="4523" y="2867"/>
                    <a:pt x="4643" y="2551"/>
                    <a:pt x="5013" y="2453"/>
                  </a:cubicBezTo>
                  <a:cubicBezTo>
                    <a:pt x="5230" y="2395"/>
                    <a:pt x="5439" y="2368"/>
                    <a:pt x="5629" y="2368"/>
                  </a:cubicBezTo>
                  <a:close/>
                  <a:moveTo>
                    <a:pt x="959" y="0"/>
                  </a:moveTo>
                  <a:lnTo>
                    <a:pt x="959" y="0"/>
                  </a:lnTo>
                  <a:cubicBezTo>
                    <a:pt x="981" y="284"/>
                    <a:pt x="218" y="1831"/>
                    <a:pt x="98" y="2104"/>
                  </a:cubicBezTo>
                  <a:cubicBezTo>
                    <a:pt x="11" y="2300"/>
                    <a:pt x="0" y="2965"/>
                    <a:pt x="0" y="3303"/>
                  </a:cubicBezTo>
                  <a:cubicBezTo>
                    <a:pt x="0" y="3422"/>
                    <a:pt x="0" y="3499"/>
                    <a:pt x="0" y="3510"/>
                  </a:cubicBezTo>
                  <a:lnTo>
                    <a:pt x="7389" y="3510"/>
                  </a:lnTo>
                  <a:lnTo>
                    <a:pt x="7389" y="3074"/>
                  </a:lnTo>
                  <a:lnTo>
                    <a:pt x="7258" y="2878"/>
                  </a:lnTo>
                  <a:cubicBezTo>
                    <a:pt x="7117" y="2670"/>
                    <a:pt x="6681" y="981"/>
                    <a:pt x="6681" y="981"/>
                  </a:cubicBezTo>
                  <a:lnTo>
                    <a:pt x="6277" y="1079"/>
                  </a:lnTo>
                  <a:cubicBezTo>
                    <a:pt x="6240" y="1087"/>
                    <a:pt x="6199" y="1091"/>
                    <a:pt x="6156" y="1091"/>
                  </a:cubicBezTo>
                  <a:cubicBezTo>
                    <a:pt x="5727" y="1091"/>
                    <a:pt x="5079" y="731"/>
                    <a:pt x="5079" y="731"/>
                  </a:cubicBezTo>
                  <a:lnTo>
                    <a:pt x="5079" y="731"/>
                  </a:lnTo>
                  <a:cubicBezTo>
                    <a:pt x="5079" y="731"/>
                    <a:pt x="5220" y="981"/>
                    <a:pt x="5384" y="1167"/>
                  </a:cubicBezTo>
                  <a:cubicBezTo>
                    <a:pt x="5463" y="1256"/>
                    <a:pt x="5373" y="1297"/>
                    <a:pt x="5131" y="1297"/>
                  </a:cubicBezTo>
                  <a:cubicBezTo>
                    <a:pt x="4873" y="1297"/>
                    <a:pt x="4442" y="1251"/>
                    <a:pt x="3858" y="1167"/>
                  </a:cubicBezTo>
                  <a:cubicBezTo>
                    <a:pt x="2714" y="1014"/>
                    <a:pt x="959" y="1"/>
                    <a:pt x="959"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
            <p:cNvSpPr/>
            <p:nvPr/>
          </p:nvSpPr>
          <p:spPr>
            <a:xfrm>
              <a:off x="6550334" y="5236832"/>
              <a:ext cx="88124" cy="25486"/>
            </a:xfrm>
            <a:custGeom>
              <a:rect b="b" l="l" r="r" t="t"/>
              <a:pathLst>
                <a:path extrusionOk="0" h="699" w="2417">
                  <a:moveTo>
                    <a:pt x="1318" y="1"/>
                  </a:moveTo>
                  <a:cubicBezTo>
                    <a:pt x="1181" y="1"/>
                    <a:pt x="1052" y="15"/>
                    <a:pt x="934" y="42"/>
                  </a:cubicBezTo>
                  <a:cubicBezTo>
                    <a:pt x="493" y="147"/>
                    <a:pt x="0" y="698"/>
                    <a:pt x="240" y="698"/>
                  </a:cubicBezTo>
                  <a:cubicBezTo>
                    <a:pt x="248" y="698"/>
                    <a:pt x="258" y="697"/>
                    <a:pt x="269" y="696"/>
                  </a:cubicBezTo>
                  <a:cubicBezTo>
                    <a:pt x="509" y="652"/>
                    <a:pt x="520" y="336"/>
                    <a:pt x="1141" y="260"/>
                  </a:cubicBezTo>
                  <a:cubicBezTo>
                    <a:pt x="1188" y="253"/>
                    <a:pt x="1234" y="250"/>
                    <a:pt x="1279" y="250"/>
                  </a:cubicBezTo>
                  <a:cubicBezTo>
                    <a:pt x="1732" y="250"/>
                    <a:pt x="2075" y="548"/>
                    <a:pt x="2232" y="548"/>
                  </a:cubicBezTo>
                  <a:cubicBezTo>
                    <a:pt x="2244" y="548"/>
                    <a:pt x="2254" y="547"/>
                    <a:pt x="2264" y="543"/>
                  </a:cubicBezTo>
                  <a:cubicBezTo>
                    <a:pt x="2416" y="500"/>
                    <a:pt x="2296" y="184"/>
                    <a:pt x="1926" y="86"/>
                  </a:cubicBezTo>
                  <a:cubicBezTo>
                    <a:pt x="1716" y="28"/>
                    <a:pt x="1509" y="1"/>
                    <a:pt x="131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
            <p:cNvSpPr/>
            <p:nvPr/>
          </p:nvSpPr>
          <p:spPr>
            <a:xfrm>
              <a:off x="6682098" y="5236832"/>
              <a:ext cx="88488" cy="25486"/>
            </a:xfrm>
            <a:custGeom>
              <a:rect b="b" l="l" r="r" t="t"/>
              <a:pathLst>
                <a:path extrusionOk="0" h="699" w="2427">
                  <a:moveTo>
                    <a:pt x="1107" y="1"/>
                  </a:moveTo>
                  <a:cubicBezTo>
                    <a:pt x="917" y="1"/>
                    <a:pt x="708" y="28"/>
                    <a:pt x="491" y="86"/>
                  </a:cubicBezTo>
                  <a:cubicBezTo>
                    <a:pt x="121" y="184"/>
                    <a:pt x="1" y="500"/>
                    <a:pt x="153" y="543"/>
                  </a:cubicBezTo>
                  <a:cubicBezTo>
                    <a:pt x="163" y="547"/>
                    <a:pt x="173" y="548"/>
                    <a:pt x="185" y="548"/>
                  </a:cubicBezTo>
                  <a:cubicBezTo>
                    <a:pt x="344" y="548"/>
                    <a:pt x="694" y="250"/>
                    <a:pt x="1148" y="250"/>
                  </a:cubicBezTo>
                  <a:cubicBezTo>
                    <a:pt x="1194" y="250"/>
                    <a:pt x="1240" y="253"/>
                    <a:pt x="1287" y="260"/>
                  </a:cubicBezTo>
                  <a:cubicBezTo>
                    <a:pt x="1908" y="336"/>
                    <a:pt x="1919" y="652"/>
                    <a:pt x="2159" y="696"/>
                  </a:cubicBezTo>
                  <a:cubicBezTo>
                    <a:pt x="2170" y="697"/>
                    <a:pt x="2179" y="698"/>
                    <a:pt x="2188" y="698"/>
                  </a:cubicBezTo>
                  <a:cubicBezTo>
                    <a:pt x="2427" y="698"/>
                    <a:pt x="1924" y="147"/>
                    <a:pt x="1483" y="42"/>
                  </a:cubicBezTo>
                  <a:cubicBezTo>
                    <a:pt x="1370" y="15"/>
                    <a:pt x="1243" y="1"/>
                    <a:pt x="1107"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
            <p:cNvSpPr/>
            <p:nvPr/>
          </p:nvSpPr>
          <p:spPr>
            <a:xfrm>
              <a:off x="6458821" y="5001523"/>
              <a:ext cx="379075" cy="276987"/>
            </a:xfrm>
            <a:custGeom>
              <a:rect b="b" l="l" r="r" t="t"/>
              <a:pathLst>
                <a:path extrusionOk="0" h="7597" w="10397">
                  <a:moveTo>
                    <a:pt x="5166" y="1"/>
                  </a:moveTo>
                  <a:cubicBezTo>
                    <a:pt x="3226" y="1"/>
                    <a:pt x="1188" y="1919"/>
                    <a:pt x="1188" y="1919"/>
                  </a:cubicBezTo>
                  <a:cubicBezTo>
                    <a:pt x="1188" y="1919"/>
                    <a:pt x="725" y="944"/>
                    <a:pt x="549" y="944"/>
                  </a:cubicBezTo>
                  <a:cubicBezTo>
                    <a:pt x="522" y="944"/>
                    <a:pt x="501" y="968"/>
                    <a:pt x="491" y="1025"/>
                  </a:cubicBezTo>
                  <a:cubicBezTo>
                    <a:pt x="414" y="1428"/>
                    <a:pt x="817" y="1908"/>
                    <a:pt x="817" y="1908"/>
                  </a:cubicBezTo>
                  <a:cubicBezTo>
                    <a:pt x="817" y="1908"/>
                    <a:pt x="653" y="1884"/>
                    <a:pt x="471" y="1884"/>
                  </a:cubicBezTo>
                  <a:cubicBezTo>
                    <a:pt x="248" y="1884"/>
                    <a:pt x="0" y="1920"/>
                    <a:pt x="0" y="2082"/>
                  </a:cubicBezTo>
                  <a:cubicBezTo>
                    <a:pt x="0" y="2387"/>
                    <a:pt x="567" y="2540"/>
                    <a:pt x="567" y="2540"/>
                  </a:cubicBezTo>
                  <a:cubicBezTo>
                    <a:pt x="567" y="2540"/>
                    <a:pt x="578" y="3455"/>
                    <a:pt x="589" y="4502"/>
                  </a:cubicBezTo>
                  <a:cubicBezTo>
                    <a:pt x="600" y="5319"/>
                    <a:pt x="1210" y="6725"/>
                    <a:pt x="1482" y="7313"/>
                  </a:cubicBezTo>
                  <a:cubicBezTo>
                    <a:pt x="1559" y="7488"/>
                    <a:pt x="1602" y="7597"/>
                    <a:pt x="1602" y="7597"/>
                  </a:cubicBezTo>
                  <a:cubicBezTo>
                    <a:pt x="1602" y="7586"/>
                    <a:pt x="1602" y="7509"/>
                    <a:pt x="1602" y="7390"/>
                  </a:cubicBezTo>
                  <a:cubicBezTo>
                    <a:pt x="1602" y="7052"/>
                    <a:pt x="1613" y="6387"/>
                    <a:pt x="1700" y="6191"/>
                  </a:cubicBezTo>
                  <a:cubicBezTo>
                    <a:pt x="1820" y="5918"/>
                    <a:pt x="2583" y="4371"/>
                    <a:pt x="2561" y="4098"/>
                  </a:cubicBezTo>
                  <a:lnTo>
                    <a:pt x="2561" y="4098"/>
                  </a:lnTo>
                  <a:cubicBezTo>
                    <a:pt x="2561" y="4098"/>
                    <a:pt x="4316" y="5101"/>
                    <a:pt x="5460" y="5254"/>
                  </a:cubicBezTo>
                  <a:cubicBezTo>
                    <a:pt x="6044" y="5338"/>
                    <a:pt x="6475" y="5384"/>
                    <a:pt x="6733" y="5384"/>
                  </a:cubicBezTo>
                  <a:cubicBezTo>
                    <a:pt x="6975" y="5384"/>
                    <a:pt x="7065" y="5343"/>
                    <a:pt x="6986" y="5254"/>
                  </a:cubicBezTo>
                  <a:cubicBezTo>
                    <a:pt x="6822" y="5068"/>
                    <a:pt x="6681" y="4818"/>
                    <a:pt x="6681" y="4818"/>
                  </a:cubicBezTo>
                  <a:lnTo>
                    <a:pt x="6681" y="4818"/>
                  </a:lnTo>
                  <a:cubicBezTo>
                    <a:pt x="6681" y="4818"/>
                    <a:pt x="7329" y="5178"/>
                    <a:pt x="7758" y="5178"/>
                  </a:cubicBezTo>
                  <a:cubicBezTo>
                    <a:pt x="7801" y="5178"/>
                    <a:pt x="7842" y="5174"/>
                    <a:pt x="7879" y="5166"/>
                  </a:cubicBezTo>
                  <a:lnTo>
                    <a:pt x="8283" y="5068"/>
                  </a:lnTo>
                  <a:cubicBezTo>
                    <a:pt x="8283" y="5068"/>
                    <a:pt x="8719" y="6757"/>
                    <a:pt x="8860" y="6965"/>
                  </a:cubicBezTo>
                  <a:lnTo>
                    <a:pt x="8991" y="7161"/>
                  </a:lnTo>
                  <a:lnTo>
                    <a:pt x="8991" y="7597"/>
                  </a:lnTo>
                  <a:lnTo>
                    <a:pt x="9176" y="7597"/>
                  </a:lnTo>
                  <a:cubicBezTo>
                    <a:pt x="9242" y="7444"/>
                    <a:pt x="9318" y="7248"/>
                    <a:pt x="9394" y="7052"/>
                  </a:cubicBezTo>
                  <a:cubicBezTo>
                    <a:pt x="9536" y="6714"/>
                    <a:pt x="9667" y="6343"/>
                    <a:pt x="9754" y="6049"/>
                  </a:cubicBezTo>
                  <a:cubicBezTo>
                    <a:pt x="9972" y="5297"/>
                    <a:pt x="10397" y="3205"/>
                    <a:pt x="9863" y="2180"/>
                  </a:cubicBezTo>
                  <a:cubicBezTo>
                    <a:pt x="9209" y="916"/>
                    <a:pt x="6615" y="1"/>
                    <a:pt x="5166"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
            <p:cNvSpPr/>
            <p:nvPr/>
          </p:nvSpPr>
          <p:spPr>
            <a:xfrm>
              <a:off x="4737140" y="4742079"/>
              <a:ext cx="24282" cy="30626"/>
            </a:xfrm>
            <a:custGeom>
              <a:rect b="b" l="l" r="r" t="t"/>
              <a:pathLst>
                <a:path extrusionOk="0" h="840" w="666">
                  <a:moveTo>
                    <a:pt x="327" y="0"/>
                  </a:moveTo>
                  <a:cubicBezTo>
                    <a:pt x="142" y="0"/>
                    <a:pt x="0" y="196"/>
                    <a:pt x="0" y="425"/>
                  </a:cubicBezTo>
                  <a:cubicBezTo>
                    <a:pt x="0" y="654"/>
                    <a:pt x="142" y="839"/>
                    <a:pt x="327" y="839"/>
                  </a:cubicBezTo>
                  <a:cubicBezTo>
                    <a:pt x="513" y="839"/>
                    <a:pt x="665" y="654"/>
                    <a:pt x="665" y="425"/>
                  </a:cubicBezTo>
                  <a:cubicBezTo>
                    <a:pt x="665" y="196"/>
                    <a:pt x="513" y="0"/>
                    <a:pt x="327"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
            <p:cNvSpPr/>
            <p:nvPr/>
          </p:nvSpPr>
          <p:spPr>
            <a:xfrm>
              <a:off x="4857529" y="4742079"/>
              <a:ext cx="24683" cy="30626"/>
            </a:xfrm>
            <a:custGeom>
              <a:rect b="b" l="l" r="r" t="t"/>
              <a:pathLst>
                <a:path extrusionOk="0" h="840" w="677">
                  <a:moveTo>
                    <a:pt x="338" y="0"/>
                  </a:moveTo>
                  <a:cubicBezTo>
                    <a:pt x="153" y="0"/>
                    <a:pt x="0" y="196"/>
                    <a:pt x="0" y="425"/>
                  </a:cubicBezTo>
                  <a:cubicBezTo>
                    <a:pt x="0" y="654"/>
                    <a:pt x="153" y="839"/>
                    <a:pt x="338" y="839"/>
                  </a:cubicBezTo>
                  <a:cubicBezTo>
                    <a:pt x="524" y="839"/>
                    <a:pt x="676" y="654"/>
                    <a:pt x="676" y="425"/>
                  </a:cubicBezTo>
                  <a:cubicBezTo>
                    <a:pt x="676" y="196"/>
                    <a:pt x="524" y="0"/>
                    <a:pt x="33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
            <p:cNvSpPr/>
            <p:nvPr/>
          </p:nvSpPr>
          <p:spPr>
            <a:xfrm>
              <a:off x="4724416" y="4792539"/>
              <a:ext cx="57242" cy="23881"/>
            </a:xfrm>
            <a:custGeom>
              <a:rect b="b" l="l" r="r" t="t"/>
              <a:pathLst>
                <a:path extrusionOk="0" h="655" w="1570">
                  <a:moveTo>
                    <a:pt x="785" y="0"/>
                  </a:moveTo>
                  <a:cubicBezTo>
                    <a:pt x="349" y="0"/>
                    <a:pt x="1" y="153"/>
                    <a:pt x="1" y="327"/>
                  </a:cubicBezTo>
                  <a:cubicBezTo>
                    <a:pt x="1" y="512"/>
                    <a:pt x="349" y="654"/>
                    <a:pt x="785" y="654"/>
                  </a:cubicBezTo>
                  <a:cubicBezTo>
                    <a:pt x="1221" y="654"/>
                    <a:pt x="1570" y="512"/>
                    <a:pt x="1570" y="327"/>
                  </a:cubicBezTo>
                  <a:cubicBezTo>
                    <a:pt x="1570" y="153"/>
                    <a:pt x="1221"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
            <p:cNvSpPr/>
            <p:nvPr/>
          </p:nvSpPr>
          <p:spPr>
            <a:xfrm>
              <a:off x="4846007" y="4790935"/>
              <a:ext cx="57242" cy="23480"/>
            </a:xfrm>
            <a:custGeom>
              <a:rect b="b" l="l" r="r" t="t"/>
              <a:pathLst>
                <a:path extrusionOk="0" h="644" w="1570">
                  <a:moveTo>
                    <a:pt x="785" y="1"/>
                  </a:moveTo>
                  <a:cubicBezTo>
                    <a:pt x="349" y="1"/>
                    <a:pt x="0" y="142"/>
                    <a:pt x="0" y="328"/>
                  </a:cubicBezTo>
                  <a:cubicBezTo>
                    <a:pt x="0" y="502"/>
                    <a:pt x="349" y="644"/>
                    <a:pt x="785" y="644"/>
                  </a:cubicBezTo>
                  <a:cubicBezTo>
                    <a:pt x="1221" y="644"/>
                    <a:pt x="1570" y="502"/>
                    <a:pt x="1570" y="328"/>
                  </a:cubicBezTo>
                  <a:cubicBezTo>
                    <a:pt x="1570" y="142"/>
                    <a:pt x="1221" y="1"/>
                    <a:pt x="785"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
            <p:cNvSpPr/>
            <p:nvPr/>
          </p:nvSpPr>
          <p:spPr>
            <a:xfrm>
              <a:off x="6455503" y="4016539"/>
              <a:ext cx="64133" cy="19105"/>
            </a:xfrm>
            <a:custGeom>
              <a:rect b="b" l="l" r="r" t="t"/>
              <a:pathLst>
                <a:path extrusionOk="0" h="524" w="1759">
                  <a:moveTo>
                    <a:pt x="1061" y="0"/>
                  </a:moveTo>
                  <a:cubicBezTo>
                    <a:pt x="843" y="0"/>
                    <a:pt x="494" y="327"/>
                    <a:pt x="374" y="327"/>
                  </a:cubicBezTo>
                  <a:cubicBezTo>
                    <a:pt x="326" y="323"/>
                    <a:pt x="248" y="317"/>
                    <a:pt x="180" y="317"/>
                  </a:cubicBezTo>
                  <a:cubicBezTo>
                    <a:pt x="80" y="317"/>
                    <a:pt x="0" y="330"/>
                    <a:pt x="58" y="382"/>
                  </a:cubicBezTo>
                  <a:cubicBezTo>
                    <a:pt x="58" y="382"/>
                    <a:pt x="201" y="524"/>
                    <a:pt x="309" y="524"/>
                  </a:cubicBezTo>
                  <a:cubicBezTo>
                    <a:pt x="312" y="524"/>
                    <a:pt x="316" y="524"/>
                    <a:pt x="320" y="523"/>
                  </a:cubicBezTo>
                  <a:cubicBezTo>
                    <a:pt x="421" y="523"/>
                    <a:pt x="682" y="279"/>
                    <a:pt x="989" y="279"/>
                  </a:cubicBezTo>
                  <a:cubicBezTo>
                    <a:pt x="1013" y="279"/>
                    <a:pt x="1037" y="280"/>
                    <a:pt x="1061" y="284"/>
                  </a:cubicBezTo>
                  <a:cubicBezTo>
                    <a:pt x="1345" y="311"/>
                    <a:pt x="1537" y="478"/>
                    <a:pt x="1636" y="478"/>
                  </a:cubicBezTo>
                  <a:cubicBezTo>
                    <a:pt x="1655" y="478"/>
                    <a:pt x="1670" y="472"/>
                    <a:pt x="1682" y="458"/>
                  </a:cubicBezTo>
                  <a:cubicBezTo>
                    <a:pt x="1759" y="360"/>
                    <a:pt x="1268" y="0"/>
                    <a:pt x="106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
            <p:cNvSpPr/>
            <p:nvPr/>
          </p:nvSpPr>
          <p:spPr>
            <a:xfrm>
              <a:off x="6613372" y="4013732"/>
              <a:ext cx="64133" cy="19142"/>
            </a:xfrm>
            <a:custGeom>
              <a:rect b="b" l="l" r="r" t="t"/>
              <a:pathLst>
                <a:path extrusionOk="0" h="525" w="1759">
                  <a:moveTo>
                    <a:pt x="709" y="1"/>
                  </a:moveTo>
                  <a:cubicBezTo>
                    <a:pt x="491" y="1"/>
                    <a:pt x="1" y="350"/>
                    <a:pt x="77" y="448"/>
                  </a:cubicBezTo>
                  <a:cubicBezTo>
                    <a:pt x="89" y="462"/>
                    <a:pt x="104" y="467"/>
                    <a:pt x="124" y="467"/>
                  </a:cubicBezTo>
                  <a:cubicBezTo>
                    <a:pt x="225" y="467"/>
                    <a:pt x="424" y="301"/>
                    <a:pt x="709" y="273"/>
                  </a:cubicBezTo>
                  <a:cubicBezTo>
                    <a:pt x="727" y="272"/>
                    <a:pt x="746" y="271"/>
                    <a:pt x="764" y="271"/>
                  </a:cubicBezTo>
                  <a:cubicBezTo>
                    <a:pt x="1070" y="271"/>
                    <a:pt x="1347" y="514"/>
                    <a:pt x="1450" y="524"/>
                  </a:cubicBezTo>
                  <a:cubicBezTo>
                    <a:pt x="1453" y="524"/>
                    <a:pt x="1457" y="525"/>
                    <a:pt x="1461" y="525"/>
                  </a:cubicBezTo>
                  <a:cubicBezTo>
                    <a:pt x="1568" y="525"/>
                    <a:pt x="1701" y="371"/>
                    <a:pt x="1701" y="371"/>
                  </a:cubicBezTo>
                  <a:cubicBezTo>
                    <a:pt x="1759" y="320"/>
                    <a:pt x="1679" y="306"/>
                    <a:pt x="1579" y="306"/>
                  </a:cubicBezTo>
                  <a:cubicBezTo>
                    <a:pt x="1511" y="306"/>
                    <a:pt x="1433" y="313"/>
                    <a:pt x="1385" y="317"/>
                  </a:cubicBezTo>
                  <a:cubicBezTo>
                    <a:pt x="1383" y="317"/>
                    <a:pt x="1381" y="317"/>
                    <a:pt x="1378" y="317"/>
                  </a:cubicBezTo>
                  <a:cubicBezTo>
                    <a:pt x="1253" y="317"/>
                    <a:pt x="913" y="1"/>
                    <a:pt x="70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
            <p:cNvSpPr/>
            <p:nvPr/>
          </p:nvSpPr>
          <p:spPr>
            <a:xfrm>
              <a:off x="3862591" y="4318896"/>
              <a:ext cx="40179" cy="39778"/>
            </a:xfrm>
            <a:custGeom>
              <a:rect b="b" l="l" r="r" t="t"/>
              <a:pathLst>
                <a:path extrusionOk="0" h="1091" w="1102">
                  <a:moveTo>
                    <a:pt x="556" y="1"/>
                  </a:moveTo>
                  <a:cubicBezTo>
                    <a:pt x="251" y="1"/>
                    <a:pt x="0" y="240"/>
                    <a:pt x="0" y="546"/>
                  </a:cubicBezTo>
                  <a:cubicBezTo>
                    <a:pt x="0" y="851"/>
                    <a:pt x="251" y="1091"/>
                    <a:pt x="556" y="1091"/>
                  </a:cubicBezTo>
                  <a:cubicBezTo>
                    <a:pt x="851" y="1091"/>
                    <a:pt x="1101" y="851"/>
                    <a:pt x="1101" y="546"/>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
            <p:cNvSpPr/>
            <p:nvPr/>
          </p:nvSpPr>
          <p:spPr>
            <a:xfrm>
              <a:off x="3862591" y="3949381"/>
              <a:ext cx="40179" cy="39778"/>
            </a:xfrm>
            <a:custGeom>
              <a:rect b="b" l="l" r="r" t="t"/>
              <a:pathLst>
                <a:path extrusionOk="0" h="1091" w="1102">
                  <a:moveTo>
                    <a:pt x="556" y="0"/>
                  </a:moveTo>
                  <a:cubicBezTo>
                    <a:pt x="251" y="0"/>
                    <a:pt x="0" y="240"/>
                    <a:pt x="0" y="545"/>
                  </a:cubicBezTo>
                  <a:cubicBezTo>
                    <a:pt x="0" y="851"/>
                    <a:pt x="251" y="1090"/>
                    <a:pt x="556" y="1090"/>
                  </a:cubicBezTo>
                  <a:cubicBezTo>
                    <a:pt x="851" y="1090"/>
                    <a:pt x="1101" y="851"/>
                    <a:pt x="1101" y="545"/>
                  </a:cubicBezTo>
                  <a:cubicBezTo>
                    <a:pt x="1101" y="240"/>
                    <a:pt x="851"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
            <p:cNvSpPr/>
            <p:nvPr/>
          </p:nvSpPr>
          <p:spPr>
            <a:xfrm>
              <a:off x="3862591" y="4023284"/>
              <a:ext cx="40179" cy="39778"/>
            </a:xfrm>
            <a:custGeom>
              <a:rect b="b" l="l" r="r" t="t"/>
              <a:pathLst>
                <a:path extrusionOk="0" h="1091" w="1102">
                  <a:moveTo>
                    <a:pt x="556" y="1"/>
                  </a:moveTo>
                  <a:cubicBezTo>
                    <a:pt x="251" y="1"/>
                    <a:pt x="0" y="240"/>
                    <a:pt x="0" y="545"/>
                  </a:cubicBezTo>
                  <a:cubicBezTo>
                    <a:pt x="0" y="851"/>
                    <a:pt x="251" y="1090"/>
                    <a:pt x="556" y="1090"/>
                  </a:cubicBezTo>
                  <a:cubicBezTo>
                    <a:pt x="851" y="1090"/>
                    <a:pt x="1101" y="851"/>
                    <a:pt x="1101" y="545"/>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
            <p:cNvSpPr/>
            <p:nvPr/>
          </p:nvSpPr>
          <p:spPr>
            <a:xfrm>
              <a:off x="3862591" y="3801575"/>
              <a:ext cx="40179" cy="39778"/>
            </a:xfrm>
            <a:custGeom>
              <a:rect b="b" l="l" r="r" t="t"/>
              <a:pathLst>
                <a:path extrusionOk="0" h="1091" w="1102">
                  <a:moveTo>
                    <a:pt x="556" y="0"/>
                  </a:moveTo>
                  <a:cubicBezTo>
                    <a:pt x="251" y="0"/>
                    <a:pt x="0" y="240"/>
                    <a:pt x="0" y="545"/>
                  </a:cubicBezTo>
                  <a:cubicBezTo>
                    <a:pt x="0" y="850"/>
                    <a:pt x="251" y="1090"/>
                    <a:pt x="556" y="1090"/>
                  </a:cubicBezTo>
                  <a:cubicBezTo>
                    <a:pt x="851" y="1090"/>
                    <a:pt x="1101" y="850"/>
                    <a:pt x="1101" y="545"/>
                  </a:cubicBezTo>
                  <a:cubicBezTo>
                    <a:pt x="1101" y="240"/>
                    <a:pt x="851"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
            <p:cNvSpPr/>
            <p:nvPr/>
          </p:nvSpPr>
          <p:spPr>
            <a:xfrm>
              <a:off x="3862591" y="4097187"/>
              <a:ext cx="40179" cy="39778"/>
            </a:xfrm>
            <a:custGeom>
              <a:rect b="b" l="l" r="r" t="t"/>
              <a:pathLst>
                <a:path extrusionOk="0" h="1091" w="1102">
                  <a:moveTo>
                    <a:pt x="556" y="1"/>
                  </a:moveTo>
                  <a:cubicBezTo>
                    <a:pt x="251" y="1"/>
                    <a:pt x="0" y="240"/>
                    <a:pt x="0" y="545"/>
                  </a:cubicBezTo>
                  <a:cubicBezTo>
                    <a:pt x="0" y="851"/>
                    <a:pt x="251" y="1090"/>
                    <a:pt x="556" y="1090"/>
                  </a:cubicBezTo>
                  <a:cubicBezTo>
                    <a:pt x="851" y="1090"/>
                    <a:pt x="1101" y="851"/>
                    <a:pt x="1101" y="545"/>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
            <p:cNvSpPr/>
            <p:nvPr/>
          </p:nvSpPr>
          <p:spPr>
            <a:xfrm>
              <a:off x="4091847" y="4318896"/>
              <a:ext cx="39778" cy="39778"/>
            </a:xfrm>
            <a:custGeom>
              <a:rect b="b" l="l" r="r" t="t"/>
              <a:pathLst>
                <a:path extrusionOk="0" h="1091" w="1091">
                  <a:moveTo>
                    <a:pt x="546" y="1"/>
                  </a:moveTo>
                  <a:cubicBezTo>
                    <a:pt x="240" y="1"/>
                    <a:pt x="1" y="240"/>
                    <a:pt x="1" y="546"/>
                  </a:cubicBezTo>
                  <a:cubicBezTo>
                    <a:pt x="1" y="851"/>
                    <a:pt x="240"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
            <p:cNvSpPr/>
            <p:nvPr/>
          </p:nvSpPr>
          <p:spPr>
            <a:xfrm>
              <a:off x="3862591" y="3875478"/>
              <a:ext cx="40179" cy="39778"/>
            </a:xfrm>
            <a:custGeom>
              <a:rect b="b" l="l" r="r" t="t"/>
              <a:pathLst>
                <a:path extrusionOk="0" h="1091" w="1102">
                  <a:moveTo>
                    <a:pt x="556" y="0"/>
                  </a:moveTo>
                  <a:cubicBezTo>
                    <a:pt x="251" y="0"/>
                    <a:pt x="0" y="240"/>
                    <a:pt x="0" y="545"/>
                  </a:cubicBezTo>
                  <a:cubicBezTo>
                    <a:pt x="0" y="850"/>
                    <a:pt x="251" y="1090"/>
                    <a:pt x="556" y="1090"/>
                  </a:cubicBezTo>
                  <a:cubicBezTo>
                    <a:pt x="851" y="1090"/>
                    <a:pt x="1101" y="850"/>
                    <a:pt x="1101" y="545"/>
                  </a:cubicBezTo>
                  <a:cubicBezTo>
                    <a:pt x="1101" y="240"/>
                    <a:pt x="851"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
            <p:cNvSpPr/>
            <p:nvPr/>
          </p:nvSpPr>
          <p:spPr>
            <a:xfrm>
              <a:off x="4015574" y="3949381"/>
              <a:ext cx="39778" cy="39778"/>
            </a:xfrm>
            <a:custGeom>
              <a:rect b="b" l="l" r="r" t="t"/>
              <a:pathLst>
                <a:path extrusionOk="0" h="1091" w="1091">
                  <a:moveTo>
                    <a:pt x="545" y="0"/>
                  </a:moveTo>
                  <a:cubicBezTo>
                    <a:pt x="240" y="0"/>
                    <a:pt x="0" y="240"/>
                    <a:pt x="0" y="545"/>
                  </a:cubicBezTo>
                  <a:cubicBezTo>
                    <a:pt x="0" y="851"/>
                    <a:pt x="240" y="1090"/>
                    <a:pt x="545" y="1090"/>
                  </a:cubicBezTo>
                  <a:cubicBezTo>
                    <a:pt x="850" y="1090"/>
                    <a:pt x="1090" y="851"/>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
            <p:cNvSpPr/>
            <p:nvPr/>
          </p:nvSpPr>
          <p:spPr>
            <a:xfrm>
              <a:off x="4015574" y="4023284"/>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
            <p:cNvSpPr/>
            <p:nvPr/>
          </p:nvSpPr>
          <p:spPr>
            <a:xfrm>
              <a:off x="4015574" y="4097187"/>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
            <p:cNvSpPr/>
            <p:nvPr/>
          </p:nvSpPr>
          <p:spPr>
            <a:xfrm>
              <a:off x="4015574" y="4244993"/>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
            <p:cNvSpPr/>
            <p:nvPr/>
          </p:nvSpPr>
          <p:spPr>
            <a:xfrm>
              <a:off x="3939265" y="4244993"/>
              <a:ext cx="39778" cy="39778"/>
            </a:xfrm>
            <a:custGeom>
              <a:rect b="b" l="l" r="r" t="t"/>
              <a:pathLst>
                <a:path extrusionOk="0" h="1091" w="1091">
                  <a:moveTo>
                    <a:pt x="546" y="1"/>
                  </a:moveTo>
                  <a:cubicBezTo>
                    <a:pt x="241" y="1"/>
                    <a:pt x="1" y="240"/>
                    <a:pt x="1" y="546"/>
                  </a:cubicBezTo>
                  <a:cubicBezTo>
                    <a:pt x="1" y="851"/>
                    <a:pt x="241"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
            <p:cNvSpPr/>
            <p:nvPr/>
          </p:nvSpPr>
          <p:spPr>
            <a:xfrm>
              <a:off x="4015574" y="4171090"/>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
            <p:cNvSpPr/>
            <p:nvPr/>
          </p:nvSpPr>
          <p:spPr>
            <a:xfrm>
              <a:off x="4015574" y="4318896"/>
              <a:ext cx="39778" cy="39778"/>
            </a:xfrm>
            <a:custGeom>
              <a:rect b="b" l="l" r="r" t="t"/>
              <a:pathLst>
                <a:path extrusionOk="0" h="1091" w="1091">
                  <a:moveTo>
                    <a:pt x="545" y="1"/>
                  </a:moveTo>
                  <a:cubicBezTo>
                    <a:pt x="240" y="1"/>
                    <a:pt x="0" y="240"/>
                    <a:pt x="0" y="546"/>
                  </a:cubicBezTo>
                  <a:cubicBezTo>
                    <a:pt x="0" y="851"/>
                    <a:pt x="240" y="1091"/>
                    <a:pt x="545" y="1091"/>
                  </a:cubicBezTo>
                  <a:cubicBezTo>
                    <a:pt x="850" y="1091"/>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
            <p:cNvSpPr/>
            <p:nvPr/>
          </p:nvSpPr>
          <p:spPr>
            <a:xfrm>
              <a:off x="3939265" y="3801575"/>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
            <p:cNvSpPr/>
            <p:nvPr/>
          </p:nvSpPr>
          <p:spPr>
            <a:xfrm>
              <a:off x="3862591" y="4244993"/>
              <a:ext cx="40179" cy="39778"/>
            </a:xfrm>
            <a:custGeom>
              <a:rect b="b" l="l" r="r" t="t"/>
              <a:pathLst>
                <a:path extrusionOk="0" h="1091" w="1102">
                  <a:moveTo>
                    <a:pt x="556" y="1"/>
                  </a:moveTo>
                  <a:cubicBezTo>
                    <a:pt x="251" y="1"/>
                    <a:pt x="0" y="240"/>
                    <a:pt x="0" y="546"/>
                  </a:cubicBezTo>
                  <a:cubicBezTo>
                    <a:pt x="0" y="851"/>
                    <a:pt x="251" y="1090"/>
                    <a:pt x="556" y="1090"/>
                  </a:cubicBezTo>
                  <a:cubicBezTo>
                    <a:pt x="851" y="1090"/>
                    <a:pt x="1101" y="851"/>
                    <a:pt x="1101" y="546"/>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
            <p:cNvSpPr/>
            <p:nvPr/>
          </p:nvSpPr>
          <p:spPr>
            <a:xfrm>
              <a:off x="3862591" y="4171090"/>
              <a:ext cx="40179" cy="39778"/>
            </a:xfrm>
            <a:custGeom>
              <a:rect b="b" l="l" r="r" t="t"/>
              <a:pathLst>
                <a:path extrusionOk="0" h="1091" w="1102">
                  <a:moveTo>
                    <a:pt x="556" y="1"/>
                  </a:moveTo>
                  <a:cubicBezTo>
                    <a:pt x="251" y="1"/>
                    <a:pt x="0" y="240"/>
                    <a:pt x="0" y="546"/>
                  </a:cubicBezTo>
                  <a:cubicBezTo>
                    <a:pt x="0" y="851"/>
                    <a:pt x="251" y="1090"/>
                    <a:pt x="556" y="1090"/>
                  </a:cubicBezTo>
                  <a:cubicBezTo>
                    <a:pt x="851" y="1090"/>
                    <a:pt x="1101" y="851"/>
                    <a:pt x="1101" y="546"/>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
            <p:cNvSpPr/>
            <p:nvPr/>
          </p:nvSpPr>
          <p:spPr>
            <a:xfrm>
              <a:off x="3939265" y="3875478"/>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
            <p:cNvSpPr/>
            <p:nvPr/>
          </p:nvSpPr>
          <p:spPr>
            <a:xfrm>
              <a:off x="3939265" y="4097187"/>
              <a:ext cx="39778" cy="39778"/>
            </a:xfrm>
            <a:custGeom>
              <a:rect b="b" l="l" r="r" t="t"/>
              <a:pathLst>
                <a:path extrusionOk="0" h="1091" w="1091">
                  <a:moveTo>
                    <a:pt x="546" y="1"/>
                  </a:moveTo>
                  <a:cubicBezTo>
                    <a:pt x="241" y="1"/>
                    <a:pt x="1" y="240"/>
                    <a:pt x="1" y="545"/>
                  </a:cubicBezTo>
                  <a:cubicBezTo>
                    <a:pt x="1" y="851"/>
                    <a:pt x="241"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
            <p:cNvSpPr/>
            <p:nvPr/>
          </p:nvSpPr>
          <p:spPr>
            <a:xfrm>
              <a:off x="3939265" y="4171090"/>
              <a:ext cx="39778" cy="39778"/>
            </a:xfrm>
            <a:custGeom>
              <a:rect b="b" l="l" r="r" t="t"/>
              <a:pathLst>
                <a:path extrusionOk="0" h="1091" w="1091">
                  <a:moveTo>
                    <a:pt x="546" y="1"/>
                  </a:moveTo>
                  <a:cubicBezTo>
                    <a:pt x="241" y="1"/>
                    <a:pt x="1" y="240"/>
                    <a:pt x="1" y="546"/>
                  </a:cubicBezTo>
                  <a:cubicBezTo>
                    <a:pt x="1" y="851"/>
                    <a:pt x="241"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
            <p:cNvSpPr/>
            <p:nvPr/>
          </p:nvSpPr>
          <p:spPr>
            <a:xfrm>
              <a:off x="3939265" y="4023284"/>
              <a:ext cx="39778" cy="39778"/>
            </a:xfrm>
            <a:custGeom>
              <a:rect b="b" l="l" r="r" t="t"/>
              <a:pathLst>
                <a:path extrusionOk="0" h="1091" w="1091">
                  <a:moveTo>
                    <a:pt x="546" y="1"/>
                  </a:moveTo>
                  <a:cubicBezTo>
                    <a:pt x="241" y="1"/>
                    <a:pt x="1" y="240"/>
                    <a:pt x="1" y="545"/>
                  </a:cubicBezTo>
                  <a:cubicBezTo>
                    <a:pt x="1" y="851"/>
                    <a:pt x="241"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
            <p:cNvSpPr/>
            <p:nvPr/>
          </p:nvSpPr>
          <p:spPr>
            <a:xfrm>
              <a:off x="3939265" y="4318896"/>
              <a:ext cx="39778" cy="39778"/>
            </a:xfrm>
            <a:custGeom>
              <a:rect b="b" l="l" r="r" t="t"/>
              <a:pathLst>
                <a:path extrusionOk="0" h="1091" w="1091">
                  <a:moveTo>
                    <a:pt x="546" y="1"/>
                  </a:moveTo>
                  <a:cubicBezTo>
                    <a:pt x="241" y="1"/>
                    <a:pt x="1" y="240"/>
                    <a:pt x="1" y="546"/>
                  </a:cubicBezTo>
                  <a:cubicBezTo>
                    <a:pt x="1" y="851"/>
                    <a:pt x="241"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
            <p:cNvSpPr/>
            <p:nvPr/>
          </p:nvSpPr>
          <p:spPr>
            <a:xfrm>
              <a:off x="3939265" y="3949381"/>
              <a:ext cx="39778" cy="39778"/>
            </a:xfrm>
            <a:custGeom>
              <a:rect b="b" l="l" r="r" t="t"/>
              <a:pathLst>
                <a:path extrusionOk="0" h="1091" w="1091">
                  <a:moveTo>
                    <a:pt x="546" y="0"/>
                  </a:moveTo>
                  <a:cubicBezTo>
                    <a:pt x="241" y="0"/>
                    <a:pt x="1" y="240"/>
                    <a:pt x="1" y="545"/>
                  </a:cubicBezTo>
                  <a:cubicBezTo>
                    <a:pt x="1" y="851"/>
                    <a:pt x="241" y="1090"/>
                    <a:pt x="546" y="1090"/>
                  </a:cubicBezTo>
                  <a:cubicBezTo>
                    <a:pt x="851" y="1090"/>
                    <a:pt x="1091" y="851"/>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
            <p:cNvSpPr/>
            <p:nvPr/>
          </p:nvSpPr>
          <p:spPr>
            <a:xfrm>
              <a:off x="4321103" y="3801575"/>
              <a:ext cx="39778" cy="39778"/>
            </a:xfrm>
            <a:custGeom>
              <a:rect b="b" l="l" r="r" t="t"/>
              <a:pathLst>
                <a:path extrusionOk="0" h="1091" w="1091">
                  <a:moveTo>
                    <a:pt x="546" y="0"/>
                  </a:moveTo>
                  <a:cubicBezTo>
                    <a:pt x="241" y="0"/>
                    <a:pt x="1" y="240"/>
                    <a:pt x="1" y="545"/>
                  </a:cubicBezTo>
                  <a:cubicBezTo>
                    <a:pt x="1" y="850"/>
                    <a:pt x="241" y="1090"/>
                    <a:pt x="546" y="1090"/>
                  </a:cubicBezTo>
                  <a:cubicBezTo>
                    <a:pt x="840" y="1090"/>
                    <a:pt x="1091" y="850"/>
                    <a:pt x="1091" y="545"/>
                  </a:cubicBezTo>
                  <a:cubicBezTo>
                    <a:pt x="1091" y="240"/>
                    <a:pt x="840"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
            <p:cNvSpPr/>
            <p:nvPr/>
          </p:nvSpPr>
          <p:spPr>
            <a:xfrm>
              <a:off x="4321103" y="3949381"/>
              <a:ext cx="39778" cy="39778"/>
            </a:xfrm>
            <a:custGeom>
              <a:rect b="b" l="l" r="r" t="t"/>
              <a:pathLst>
                <a:path extrusionOk="0" h="1091" w="1091">
                  <a:moveTo>
                    <a:pt x="546" y="0"/>
                  </a:moveTo>
                  <a:cubicBezTo>
                    <a:pt x="241" y="0"/>
                    <a:pt x="1" y="240"/>
                    <a:pt x="1" y="545"/>
                  </a:cubicBezTo>
                  <a:cubicBezTo>
                    <a:pt x="1" y="851"/>
                    <a:pt x="241" y="1090"/>
                    <a:pt x="546" y="1090"/>
                  </a:cubicBezTo>
                  <a:cubicBezTo>
                    <a:pt x="840" y="1090"/>
                    <a:pt x="1091" y="851"/>
                    <a:pt x="1091" y="545"/>
                  </a:cubicBezTo>
                  <a:cubicBezTo>
                    <a:pt x="1091" y="240"/>
                    <a:pt x="840"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
            <p:cNvSpPr/>
            <p:nvPr/>
          </p:nvSpPr>
          <p:spPr>
            <a:xfrm>
              <a:off x="4321103" y="3875478"/>
              <a:ext cx="39778" cy="39778"/>
            </a:xfrm>
            <a:custGeom>
              <a:rect b="b" l="l" r="r" t="t"/>
              <a:pathLst>
                <a:path extrusionOk="0" h="1091" w="1091">
                  <a:moveTo>
                    <a:pt x="546" y="0"/>
                  </a:moveTo>
                  <a:cubicBezTo>
                    <a:pt x="241" y="0"/>
                    <a:pt x="1" y="240"/>
                    <a:pt x="1" y="545"/>
                  </a:cubicBezTo>
                  <a:cubicBezTo>
                    <a:pt x="1" y="850"/>
                    <a:pt x="241" y="1090"/>
                    <a:pt x="546" y="1090"/>
                  </a:cubicBezTo>
                  <a:cubicBezTo>
                    <a:pt x="840" y="1090"/>
                    <a:pt x="1091" y="850"/>
                    <a:pt x="1091" y="545"/>
                  </a:cubicBezTo>
                  <a:cubicBezTo>
                    <a:pt x="1091" y="240"/>
                    <a:pt x="840"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
            <p:cNvSpPr/>
            <p:nvPr/>
          </p:nvSpPr>
          <p:spPr>
            <a:xfrm>
              <a:off x="4321103" y="4023284"/>
              <a:ext cx="39778" cy="39778"/>
            </a:xfrm>
            <a:custGeom>
              <a:rect b="b" l="l" r="r" t="t"/>
              <a:pathLst>
                <a:path extrusionOk="0" h="1091" w="1091">
                  <a:moveTo>
                    <a:pt x="546" y="1"/>
                  </a:moveTo>
                  <a:cubicBezTo>
                    <a:pt x="241" y="1"/>
                    <a:pt x="1" y="240"/>
                    <a:pt x="1" y="545"/>
                  </a:cubicBezTo>
                  <a:cubicBezTo>
                    <a:pt x="1" y="851"/>
                    <a:pt x="241" y="1090"/>
                    <a:pt x="546" y="1090"/>
                  </a:cubicBezTo>
                  <a:cubicBezTo>
                    <a:pt x="840" y="1090"/>
                    <a:pt x="1091" y="851"/>
                    <a:pt x="1091" y="545"/>
                  </a:cubicBezTo>
                  <a:cubicBezTo>
                    <a:pt x="1091" y="240"/>
                    <a:pt x="840"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
            <p:cNvSpPr/>
            <p:nvPr/>
          </p:nvSpPr>
          <p:spPr>
            <a:xfrm>
              <a:off x="4321103" y="4318896"/>
              <a:ext cx="39778" cy="39778"/>
            </a:xfrm>
            <a:custGeom>
              <a:rect b="b" l="l" r="r" t="t"/>
              <a:pathLst>
                <a:path extrusionOk="0" h="1091" w="1091">
                  <a:moveTo>
                    <a:pt x="546" y="1"/>
                  </a:moveTo>
                  <a:cubicBezTo>
                    <a:pt x="241" y="1"/>
                    <a:pt x="1" y="240"/>
                    <a:pt x="1" y="546"/>
                  </a:cubicBezTo>
                  <a:cubicBezTo>
                    <a:pt x="1" y="851"/>
                    <a:pt x="241" y="1091"/>
                    <a:pt x="546" y="1091"/>
                  </a:cubicBezTo>
                  <a:cubicBezTo>
                    <a:pt x="840" y="1091"/>
                    <a:pt x="1091" y="851"/>
                    <a:pt x="1091" y="546"/>
                  </a:cubicBezTo>
                  <a:cubicBezTo>
                    <a:pt x="1091" y="240"/>
                    <a:pt x="840"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
            <p:cNvSpPr/>
            <p:nvPr/>
          </p:nvSpPr>
          <p:spPr>
            <a:xfrm>
              <a:off x="4244429" y="4318896"/>
              <a:ext cx="40179" cy="39778"/>
            </a:xfrm>
            <a:custGeom>
              <a:rect b="b" l="l" r="r" t="t"/>
              <a:pathLst>
                <a:path extrusionOk="0" h="1091" w="1102">
                  <a:moveTo>
                    <a:pt x="556" y="1"/>
                  </a:moveTo>
                  <a:cubicBezTo>
                    <a:pt x="251" y="1"/>
                    <a:pt x="1" y="240"/>
                    <a:pt x="1" y="546"/>
                  </a:cubicBezTo>
                  <a:cubicBezTo>
                    <a:pt x="1" y="851"/>
                    <a:pt x="251" y="1091"/>
                    <a:pt x="556" y="1091"/>
                  </a:cubicBezTo>
                  <a:cubicBezTo>
                    <a:pt x="851" y="1091"/>
                    <a:pt x="1101" y="851"/>
                    <a:pt x="1101" y="546"/>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
            <p:cNvSpPr/>
            <p:nvPr/>
          </p:nvSpPr>
          <p:spPr>
            <a:xfrm>
              <a:off x="4473685" y="3949381"/>
              <a:ext cx="39778" cy="39778"/>
            </a:xfrm>
            <a:custGeom>
              <a:rect b="b" l="l" r="r" t="t"/>
              <a:pathLst>
                <a:path extrusionOk="0" h="1091" w="1091">
                  <a:moveTo>
                    <a:pt x="546" y="0"/>
                  </a:moveTo>
                  <a:cubicBezTo>
                    <a:pt x="241" y="0"/>
                    <a:pt x="1" y="240"/>
                    <a:pt x="1" y="545"/>
                  </a:cubicBezTo>
                  <a:cubicBezTo>
                    <a:pt x="1" y="851"/>
                    <a:pt x="241" y="1090"/>
                    <a:pt x="546" y="1090"/>
                  </a:cubicBezTo>
                  <a:cubicBezTo>
                    <a:pt x="851" y="1090"/>
                    <a:pt x="1091" y="851"/>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
            <p:cNvSpPr/>
            <p:nvPr/>
          </p:nvSpPr>
          <p:spPr>
            <a:xfrm>
              <a:off x="4473685" y="4171090"/>
              <a:ext cx="39778" cy="39778"/>
            </a:xfrm>
            <a:custGeom>
              <a:rect b="b" l="l" r="r" t="t"/>
              <a:pathLst>
                <a:path extrusionOk="0" h="1091" w="1091">
                  <a:moveTo>
                    <a:pt x="546" y="1"/>
                  </a:moveTo>
                  <a:cubicBezTo>
                    <a:pt x="241" y="1"/>
                    <a:pt x="1" y="240"/>
                    <a:pt x="1" y="546"/>
                  </a:cubicBezTo>
                  <a:cubicBezTo>
                    <a:pt x="1" y="851"/>
                    <a:pt x="241"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
            <p:cNvSpPr/>
            <p:nvPr/>
          </p:nvSpPr>
          <p:spPr>
            <a:xfrm>
              <a:off x="4473685" y="4097187"/>
              <a:ext cx="39778" cy="39778"/>
            </a:xfrm>
            <a:custGeom>
              <a:rect b="b" l="l" r="r" t="t"/>
              <a:pathLst>
                <a:path extrusionOk="0" h="1091" w="1091">
                  <a:moveTo>
                    <a:pt x="546" y="1"/>
                  </a:moveTo>
                  <a:cubicBezTo>
                    <a:pt x="241" y="1"/>
                    <a:pt x="1" y="240"/>
                    <a:pt x="1" y="545"/>
                  </a:cubicBezTo>
                  <a:cubicBezTo>
                    <a:pt x="1" y="851"/>
                    <a:pt x="241"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
            <p:cNvSpPr/>
            <p:nvPr/>
          </p:nvSpPr>
          <p:spPr>
            <a:xfrm>
              <a:off x="4473685" y="4318896"/>
              <a:ext cx="39778" cy="39778"/>
            </a:xfrm>
            <a:custGeom>
              <a:rect b="b" l="l" r="r" t="t"/>
              <a:pathLst>
                <a:path extrusionOk="0" h="1091" w="1091">
                  <a:moveTo>
                    <a:pt x="546" y="1"/>
                  </a:moveTo>
                  <a:cubicBezTo>
                    <a:pt x="241" y="1"/>
                    <a:pt x="1" y="240"/>
                    <a:pt x="1" y="546"/>
                  </a:cubicBezTo>
                  <a:cubicBezTo>
                    <a:pt x="1" y="851"/>
                    <a:pt x="241"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
            <p:cNvSpPr/>
            <p:nvPr/>
          </p:nvSpPr>
          <p:spPr>
            <a:xfrm>
              <a:off x="4473685" y="4023284"/>
              <a:ext cx="39778" cy="39778"/>
            </a:xfrm>
            <a:custGeom>
              <a:rect b="b" l="l" r="r" t="t"/>
              <a:pathLst>
                <a:path extrusionOk="0" h="1091" w="1091">
                  <a:moveTo>
                    <a:pt x="546" y="1"/>
                  </a:moveTo>
                  <a:cubicBezTo>
                    <a:pt x="241" y="1"/>
                    <a:pt x="1" y="240"/>
                    <a:pt x="1" y="545"/>
                  </a:cubicBezTo>
                  <a:cubicBezTo>
                    <a:pt x="1" y="851"/>
                    <a:pt x="241"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
            <p:cNvSpPr/>
            <p:nvPr/>
          </p:nvSpPr>
          <p:spPr>
            <a:xfrm>
              <a:off x="4473685" y="3875478"/>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
            <p:cNvSpPr/>
            <p:nvPr/>
          </p:nvSpPr>
          <p:spPr>
            <a:xfrm>
              <a:off x="4473685" y="4244993"/>
              <a:ext cx="39778" cy="39778"/>
            </a:xfrm>
            <a:custGeom>
              <a:rect b="b" l="l" r="r" t="t"/>
              <a:pathLst>
                <a:path extrusionOk="0" h="1091" w="1091">
                  <a:moveTo>
                    <a:pt x="546" y="1"/>
                  </a:moveTo>
                  <a:cubicBezTo>
                    <a:pt x="241" y="1"/>
                    <a:pt x="1" y="240"/>
                    <a:pt x="1" y="546"/>
                  </a:cubicBezTo>
                  <a:cubicBezTo>
                    <a:pt x="1" y="851"/>
                    <a:pt x="241"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
            <p:cNvSpPr/>
            <p:nvPr/>
          </p:nvSpPr>
          <p:spPr>
            <a:xfrm>
              <a:off x="4168156" y="4318896"/>
              <a:ext cx="40142" cy="39778"/>
            </a:xfrm>
            <a:custGeom>
              <a:rect b="b" l="l" r="r" t="t"/>
              <a:pathLst>
                <a:path extrusionOk="0" h="1091" w="1101">
                  <a:moveTo>
                    <a:pt x="545" y="1"/>
                  </a:moveTo>
                  <a:cubicBezTo>
                    <a:pt x="251" y="1"/>
                    <a:pt x="0" y="240"/>
                    <a:pt x="0" y="546"/>
                  </a:cubicBezTo>
                  <a:cubicBezTo>
                    <a:pt x="0" y="851"/>
                    <a:pt x="251" y="1091"/>
                    <a:pt x="545" y="1091"/>
                  </a:cubicBezTo>
                  <a:cubicBezTo>
                    <a:pt x="850" y="1091"/>
                    <a:pt x="1101" y="851"/>
                    <a:pt x="1101" y="546"/>
                  </a:cubicBezTo>
                  <a:cubicBezTo>
                    <a:pt x="1101"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
            <p:cNvSpPr/>
            <p:nvPr/>
          </p:nvSpPr>
          <p:spPr>
            <a:xfrm>
              <a:off x="4473685" y="3801575"/>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
            <p:cNvSpPr/>
            <p:nvPr/>
          </p:nvSpPr>
          <p:spPr>
            <a:xfrm>
              <a:off x="4397412" y="4097187"/>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
            <p:cNvSpPr/>
            <p:nvPr/>
          </p:nvSpPr>
          <p:spPr>
            <a:xfrm>
              <a:off x="4397412" y="4023284"/>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
            <p:cNvSpPr/>
            <p:nvPr/>
          </p:nvSpPr>
          <p:spPr>
            <a:xfrm>
              <a:off x="4397412" y="3949381"/>
              <a:ext cx="39778" cy="39778"/>
            </a:xfrm>
            <a:custGeom>
              <a:rect b="b" l="l" r="r" t="t"/>
              <a:pathLst>
                <a:path extrusionOk="0" h="1091" w="1091">
                  <a:moveTo>
                    <a:pt x="545" y="0"/>
                  </a:moveTo>
                  <a:cubicBezTo>
                    <a:pt x="240" y="0"/>
                    <a:pt x="0" y="240"/>
                    <a:pt x="0" y="545"/>
                  </a:cubicBezTo>
                  <a:cubicBezTo>
                    <a:pt x="0" y="851"/>
                    <a:pt x="240" y="1090"/>
                    <a:pt x="545" y="1090"/>
                  </a:cubicBezTo>
                  <a:cubicBezTo>
                    <a:pt x="850" y="1090"/>
                    <a:pt x="1090" y="851"/>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
            <p:cNvSpPr/>
            <p:nvPr/>
          </p:nvSpPr>
          <p:spPr>
            <a:xfrm>
              <a:off x="4397412" y="3875478"/>
              <a:ext cx="39778" cy="39778"/>
            </a:xfrm>
            <a:custGeom>
              <a:rect b="b" l="l" r="r" t="t"/>
              <a:pathLst>
                <a:path extrusionOk="0" h="1091" w="1091">
                  <a:moveTo>
                    <a:pt x="545" y="0"/>
                  </a:moveTo>
                  <a:cubicBezTo>
                    <a:pt x="240" y="0"/>
                    <a:pt x="0" y="240"/>
                    <a:pt x="0" y="545"/>
                  </a:cubicBezTo>
                  <a:cubicBezTo>
                    <a:pt x="0" y="850"/>
                    <a:pt x="240" y="1090"/>
                    <a:pt x="545" y="1090"/>
                  </a:cubicBezTo>
                  <a:cubicBezTo>
                    <a:pt x="850" y="1090"/>
                    <a:pt x="1090" y="850"/>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
            <p:cNvSpPr/>
            <p:nvPr/>
          </p:nvSpPr>
          <p:spPr>
            <a:xfrm>
              <a:off x="4397412" y="3801575"/>
              <a:ext cx="39778" cy="39778"/>
            </a:xfrm>
            <a:custGeom>
              <a:rect b="b" l="l" r="r" t="t"/>
              <a:pathLst>
                <a:path extrusionOk="0" h="1091" w="1091">
                  <a:moveTo>
                    <a:pt x="545" y="0"/>
                  </a:moveTo>
                  <a:cubicBezTo>
                    <a:pt x="240" y="0"/>
                    <a:pt x="0" y="240"/>
                    <a:pt x="0" y="545"/>
                  </a:cubicBezTo>
                  <a:cubicBezTo>
                    <a:pt x="0" y="850"/>
                    <a:pt x="240" y="1090"/>
                    <a:pt x="545" y="1090"/>
                  </a:cubicBezTo>
                  <a:cubicBezTo>
                    <a:pt x="850" y="1090"/>
                    <a:pt x="1090" y="850"/>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
            <p:cNvSpPr/>
            <p:nvPr/>
          </p:nvSpPr>
          <p:spPr>
            <a:xfrm>
              <a:off x="4473685" y="3727672"/>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
            <p:cNvSpPr/>
            <p:nvPr/>
          </p:nvSpPr>
          <p:spPr>
            <a:xfrm>
              <a:off x="4397412" y="3727672"/>
              <a:ext cx="39778" cy="39778"/>
            </a:xfrm>
            <a:custGeom>
              <a:rect b="b" l="l" r="r" t="t"/>
              <a:pathLst>
                <a:path extrusionOk="0" h="1091" w="1091">
                  <a:moveTo>
                    <a:pt x="545" y="0"/>
                  </a:moveTo>
                  <a:cubicBezTo>
                    <a:pt x="240" y="0"/>
                    <a:pt x="0" y="240"/>
                    <a:pt x="0" y="545"/>
                  </a:cubicBezTo>
                  <a:cubicBezTo>
                    <a:pt x="0" y="850"/>
                    <a:pt x="240" y="1090"/>
                    <a:pt x="545" y="1090"/>
                  </a:cubicBezTo>
                  <a:cubicBezTo>
                    <a:pt x="850" y="1090"/>
                    <a:pt x="1090" y="850"/>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
            <p:cNvSpPr/>
            <p:nvPr/>
          </p:nvSpPr>
          <p:spPr>
            <a:xfrm>
              <a:off x="4397412" y="4171090"/>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
            <p:cNvSpPr/>
            <p:nvPr/>
          </p:nvSpPr>
          <p:spPr>
            <a:xfrm>
              <a:off x="4397412" y="4244993"/>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
            <p:cNvSpPr/>
            <p:nvPr/>
          </p:nvSpPr>
          <p:spPr>
            <a:xfrm>
              <a:off x="4397412" y="4318896"/>
              <a:ext cx="39778" cy="39778"/>
            </a:xfrm>
            <a:custGeom>
              <a:rect b="b" l="l" r="r" t="t"/>
              <a:pathLst>
                <a:path extrusionOk="0" h="1091" w="1091">
                  <a:moveTo>
                    <a:pt x="545" y="1"/>
                  </a:moveTo>
                  <a:cubicBezTo>
                    <a:pt x="240" y="1"/>
                    <a:pt x="0" y="240"/>
                    <a:pt x="0" y="546"/>
                  </a:cubicBezTo>
                  <a:cubicBezTo>
                    <a:pt x="0" y="851"/>
                    <a:pt x="240" y="1091"/>
                    <a:pt x="545" y="1091"/>
                  </a:cubicBezTo>
                  <a:cubicBezTo>
                    <a:pt x="850" y="1091"/>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
            <p:cNvSpPr/>
            <p:nvPr/>
          </p:nvSpPr>
          <p:spPr>
            <a:xfrm>
              <a:off x="2170733" y="3793809"/>
              <a:ext cx="586095" cy="655915"/>
            </a:xfrm>
            <a:custGeom>
              <a:rect b="b" l="l" r="r" t="t"/>
              <a:pathLst>
                <a:path extrusionOk="0" h="17990" w="16075">
                  <a:moveTo>
                    <a:pt x="6476" y="1"/>
                  </a:moveTo>
                  <a:cubicBezTo>
                    <a:pt x="5575" y="1"/>
                    <a:pt x="4537" y="329"/>
                    <a:pt x="3313" y="1216"/>
                  </a:cubicBezTo>
                  <a:cubicBezTo>
                    <a:pt x="2518" y="1783"/>
                    <a:pt x="1548" y="2840"/>
                    <a:pt x="1242" y="4551"/>
                  </a:cubicBezTo>
                  <a:cubicBezTo>
                    <a:pt x="937" y="6251"/>
                    <a:pt x="2005" y="7526"/>
                    <a:pt x="1602" y="8866"/>
                  </a:cubicBezTo>
                  <a:cubicBezTo>
                    <a:pt x="1210" y="10207"/>
                    <a:pt x="0" y="10763"/>
                    <a:pt x="174" y="11580"/>
                  </a:cubicBezTo>
                  <a:cubicBezTo>
                    <a:pt x="360" y="12397"/>
                    <a:pt x="1885" y="13629"/>
                    <a:pt x="1635" y="14697"/>
                  </a:cubicBezTo>
                  <a:cubicBezTo>
                    <a:pt x="1395" y="15754"/>
                    <a:pt x="4043" y="17912"/>
                    <a:pt x="7335" y="17988"/>
                  </a:cubicBezTo>
                  <a:cubicBezTo>
                    <a:pt x="7367" y="17989"/>
                    <a:pt x="7398" y="17989"/>
                    <a:pt x="7430" y="17989"/>
                  </a:cubicBezTo>
                  <a:cubicBezTo>
                    <a:pt x="10328" y="17989"/>
                    <a:pt x="10708" y="14873"/>
                    <a:pt x="11829" y="14873"/>
                  </a:cubicBezTo>
                  <a:cubicBezTo>
                    <a:pt x="11946" y="14873"/>
                    <a:pt x="12070" y="14906"/>
                    <a:pt x="12206" y="14980"/>
                  </a:cubicBezTo>
                  <a:cubicBezTo>
                    <a:pt x="12846" y="15321"/>
                    <a:pt x="13499" y="15539"/>
                    <a:pt x="14069" y="15539"/>
                  </a:cubicBezTo>
                  <a:cubicBezTo>
                    <a:pt x="14811" y="15539"/>
                    <a:pt x="15410" y="15171"/>
                    <a:pt x="15650" y="14228"/>
                  </a:cubicBezTo>
                  <a:cubicBezTo>
                    <a:pt x="16075" y="12550"/>
                    <a:pt x="14407" y="12496"/>
                    <a:pt x="13514" y="10970"/>
                  </a:cubicBezTo>
                  <a:cubicBezTo>
                    <a:pt x="12609" y="9444"/>
                    <a:pt x="13590" y="9902"/>
                    <a:pt x="14037" y="7722"/>
                  </a:cubicBezTo>
                  <a:cubicBezTo>
                    <a:pt x="14407" y="5968"/>
                    <a:pt x="13121" y="4584"/>
                    <a:pt x="11966" y="4573"/>
                  </a:cubicBezTo>
                  <a:cubicBezTo>
                    <a:pt x="10811" y="4562"/>
                    <a:pt x="11421" y="2001"/>
                    <a:pt x="8283" y="453"/>
                  </a:cubicBezTo>
                  <a:cubicBezTo>
                    <a:pt x="7743" y="183"/>
                    <a:pt x="7147" y="1"/>
                    <a:pt x="6476" y="1"/>
                  </a:cubicBezTo>
                  <a:close/>
                </a:path>
              </a:pathLst>
            </a:custGeom>
            <a:solidFill>
              <a:srgbClr val="C15C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
            <p:cNvSpPr/>
            <p:nvPr/>
          </p:nvSpPr>
          <p:spPr>
            <a:xfrm>
              <a:off x="1826630" y="4290312"/>
              <a:ext cx="343344" cy="988212"/>
            </a:xfrm>
            <a:custGeom>
              <a:rect b="b" l="l" r="r" t="t"/>
              <a:pathLst>
                <a:path extrusionOk="0" h="27104" w="9417">
                  <a:moveTo>
                    <a:pt x="1025" y="0"/>
                  </a:moveTo>
                  <a:lnTo>
                    <a:pt x="1025" y="0"/>
                  </a:lnTo>
                  <a:cubicBezTo>
                    <a:pt x="1068" y="480"/>
                    <a:pt x="1090" y="817"/>
                    <a:pt x="1090" y="872"/>
                  </a:cubicBezTo>
                  <a:cubicBezTo>
                    <a:pt x="1090" y="981"/>
                    <a:pt x="632" y="1362"/>
                    <a:pt x="0" y="1711"/>
                  </a:cubicBezTo>
                  <a:lnTo>
                    <a:pt x="0" y="27104"/>
                  </a:lnTo>
                  <a:lnTo>
                    <a:pt x="8043" y="26406"/>
                  </a:lnTo>
                  <a:lnTo>
                    <a:pt x="9275" y="10015"/>
                  </a:lnTo>
                  <a:cubicBezTo>
                    <a:pt x="9416" y="2365"/>
                    <a:pt x="1264" y="11"/>
                    <a:pt x="1264" y="11"/>
                  </a:cubicBezTo>
                  <a:lnTo>
                    <a:pt x="1025" y="0"/>
                  </a:ln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
            <p:cNvSpPr/>
            <p:nvPr/>
          </p:nvSpPr>
          <p:spPr>
            <a:xfrm>
              <a:off x="1858423" y="4223154"/>
              <a:ext cx="438" cy="5578"/>
            </a:xfrm>
            <a:custGeom>
              <a:rect b="b" l="l" r="r" t="t"/>
              <a:pathLst>
                <a:path extrusionOk="0" h="153" w="12">
                  <a:moveTo>
                    <a:pt x="11" y="153"/>
                  </a:moveTo>
                  <a:lnTo>
                    <a:pt x="11" y="153"/>
                  </a:lnTo>
                  <a:cubicBezTo>
                    <a:pt x="11" y="98"/>
                    <a:pt x="11" y="55"/>
                    <a:pt x="0" y="0"/>
                  </a:cubicBezTo>
                  <a:cubicBezTo>
                    <a:pt x="11" y="55"/>
                    <a:pt x="11" y="98"/>
                    <a:pt x="11" y="153"/>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
            <p:cNvSpPr/>
            <p:nvPr/>
          </p:nvSpPr>
          <p:spPr>
            <a:xfrm>
              <a:off x="1855615" y="4188991"/>
              <a:ext cx="839" cy="11157"/>
            </a:xfrm>
            <a:custGeom>
              <a:rect b="b" l="l" r="r" t="t"/>
              <a:pathLst>
                <a:path extrusionOk="0" h="306" w="23">
                  <a:moveTo>
                    <a:pt x="23" y="305"/>
                  </a:moveTo>
                  <a:cubicBezTo>
                    <a:pt x="12" y="196"/>
                    <a:pt x="12" y="98"/>
                    <a:pt x="1" y="0"/>
                  </a:cubicBezTo>
                  <a:lnTo>
                    <a:pt x="1" y="0"/>
                  </a:lnTo>
                  <a:cubicBezTo>
                    <a:pt x="12" y="98"/>
                    <a:pt x="12" y="196"/>
                    <a:pt x="23" y="305"/>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
            <p:cNvSpPr/>
            <p:nvPr/>
          </p:nvSpPr>
          <p:spPr>
            <a:xfrm>
              <a:off x="1854449" y="4176668"/>
              <a:ext cx="36" cy="1203"/>
            </a:xfrm>
            <a:custGeom>
              <a:rect b="b" l="l" r="r" t="t"/>
              <a:pathLst>
                <a:path extrusionOk="0" h="33" w="1">
                  <a:moveTo>
                    <a:pt x="0" y="0"/>
                  </a:moveTo>
                  <a:cubicBezTo>
                    <a:pt x="0" y="11"/>
                    <a:pt x="0" y="22"/>
                    <a:pt x="0" y="33"/>
                  </a:cubicBezTo>
                  <a:cubicBezTo>
                    <a:pt x="0" y="22"/>
                    <a:pt x="0" y="11"/>
                    <a:pt x="0"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
            <p:cNvSpPr/>
            <p:nvPr/>
          </p:nvSpPr>
          <p:spPr>
            <a:xfrm>
              <a:off x="1851641" y="4144074"/>
              <a:ext cx="839" cy="8386"/>
            </a:xfrm>
            <a:custGeom>
              <a:rect b="b" l="l" r="r" t="t"/>
              <a:pathLst>
                <a:path extrusionOk="0" h="230" w="23">
                  <a:moveTo>
                    <a:pt x="1" y="1"/>
                  </a:moveTo>
                  <a:cubicBezTo>
                    <a:pt x="1" y="1"/>
                    <a:pt x="12" y="88"/>
                    <a:pt x="23" y="229"/>
                  </a:cubicBezTo>
                  <a:cubicBezTo>
                    <a:pt x="12" y="88"/>
                    <a:pt x="1" y="1"/>
                    <a:pt x="1"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
            <p:cNvSpPr/>
            <p:nvPr/>
          </p:nvSpPr>
          <p:spPr>
            <a:xfrm>
              <a:off x="1826630" y="4143271"/>
              <a:ext cx="25048" cy="839"/>
            </a:xfrm>
            <a:custGeom>
              <a:rect b="b" l="l" r="r" t="t"/>
              <a:pathLst>
                <a:path extrusionOk="0" h="23" w="687">
                  <a:moveTo>
                    <a:pt x="687" y="23"/>
                  </a:moveTo>
                  <a:lnTo>
                    <a:pt x="687" y="23"/>
                  </a:lnTo>
                  <a:lnTo>
                    <a:pt x="687" y="23"/>
                  </a:lnTo>
                  <a:lnTo>
                    <a:pt x="0" y="1"/>
                  </a:lnTo>
                  <a:lnTo>
                    <a:pt x="0" y="1"/>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
            <p:cNvSpPr/>
            <p:nvPr/>
          </p:nvSpPr>
          <p:spPr>
            <a:xfrm>
              <a:off x="1852443" y="4152423"/>
              <a:ext cx="2042" cy="24282"/>
            </a:xfrm>
            <a:custGeom>
              <a:rect b="b" l="l" r="r" t="t"/>
              <a:pathLst>
                <a:path extrusionOk="0" h="666" w="56">
                  <a:moveTo>
                    <a:pt x="1" y="0"/>
                  </a:moveTo>
                  <a:cubicBezTo>
                    <a:pt x="12" y="164"/>
                    <a:pt x="33" y="393"/>
                    <a:pt x="55" y="665"/>
                  </a:cubicBezTo>
                  <a:cubicBezTo>
                    <a:pt x="33" y="393"/>
                    <a:pt x="12" y="164"/>
                    <a:pt x="1"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
            <p:cNvSpPr/>
            <p:nvPr/>
          </p:nvSpPr>
          <p:spPr>
            <a:xfrm>
              <a:off x="1854449" y="4177835"/>
              <a:ext cx="1203" cy="11193"/>
            </a:xfrm>
            <a:custGeom>
              <a:rect b="b" l="l" r="r" t="t"/>
              <a:pathLst>
                <a:path extrusionOk="0" h="307" w="33">
                  <a:moveTo>
                    <a:pt x="33" y="306"/>
                  </a:moveTo>
                  <a:lnTo>
                    <a:pt x="33" y="306"/>
                  </a:lnTo>
                  <a:cubicBezTo>
                    <a:pt x="22" y="197"/>
                    <a:pt x="11" y="99"/>
                    <a:pt x="0" y="1"/>
                  </a:cubicBezTo>
                  <a:cubicBezTo>
                    <a:pt x="11" y="99"/>
                    <a:pt x="22" y="197"/>
                    <a:pt x="33" y="306"/>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
            <p:cNvSpPr/>
            <p:nvPr/>
          </p:nvSpPr>
          <p:spPr>
            <a:xfrm>
              <a:off x="1902502" y="4057847"/>
              <a:ext cx="3610" cy="17938"/>
            </a:xfrm>
            <a:custGeom>
              <a:rect b="b" l="l" r="r" t="t"/>
              <a:pathLst>
                <a:path extrusionOk="0" h="492" w="99">
                  <a:moveTo>
                    <a:pt x="99" y="1"/>
                  </a:moveTo>
                  <a:lnTo>
                    <a:pt x="99" y="1"/>
                  </a:lnTo>
                  <a:cubicBezTo>
                    <a:pt x="66" y="33"/>
                    <a:pt x="55" y="66"/>
                    <a:pt x="55" y="66"/>
                  </a:cubicBezTo>
                  <a:lnTo>
                    <a:pt x="1" y="491"/>
                  </a:lnTo>
                  <a:cubicBezTo>
                    <a:pt x="1" y="491"/>
                    <a:pt x="12" y="480"/>
                    <a:pt x="34" y="469"/>
                  </a:cubicBezTo>
                  <a:cubicBezTo>
                    <a:pt x="55" y="317"/>
                    <a:pt x="77" y="153"/>
                    <a:pt x="99"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
            <p:cNvSpPr/>
            <p:nvPr/>
          </p:nvSpPr>
          <p:spPr>
            <a:xfrm>
              <a:off x="1903705" y="3972132"/>
              <a:ext cx="59247" cy="102854"/>
            </a:xfrm>
            <a:custGeom>
              <a:rect b="b" l="l" r="r" t="t"/>
              <a:pathLst>
                <a:path extrusionOk="0" h="2821" w="1625">
                  <a:moveTo>
                    <a:pt x="857" y="0"/>
                  </a:moveTo>
                  <a:cubicBezTo>
                    <a:pt x="696" y="0"/>
                    <a:pt x="506" y="55"/>
                    <a:pt x="284" y="183"/>
                  </a:cubicBezTo>
                  <a:cubicBezTo>
                    <a:pt x="251" y="652"/>
                    <a:pt x="186" y="1491"/>
                    <a:pt x="66" y="2352"/>
                  </a:cubicBezTo>
                  <a:cubicBezTo>
                    <a:pt x="44" y="2504"/>
                    <a:pt x="22" y="2668"/>
                    <a:pt x="1" y="2820"/>
                  </a:cubicBezTo>
                  <a:cubicBezTo>
                    <a:pt x="153" y="2722"/>
                    <a:pt x="1101" y="2101"/>
                    <a:pt x="1428" y="1567"/>
                  </a:cubicBezTo>
                  <a:cubicBezTo>
                    <a:pt x="1624" y="1251"/>
                    <a:pt x="1624" y="684"/>
                    <a:pt x="1406" y="325"/>
                  </a:cubicBezTo>
                  <a:cubicBezTo>
                    <a:pt x="1287" y="132"/>
                    <a:pt x="1107" y="0"/>
                    <a:pt x="857" y="0"/>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
            <p:cNvSpPr/>
            <p:nvPr/>
          </p:nvSpPr>
          <p:spPr>
            <a:xfrm>
              <a:off x="1904507" y="3978767"/>
              <a:ext cx="9553" cy="81525"/>
            </a:xfrm>
            <a:custGeom>
              <a:rect b="b" l="l" r="r" t="t"/>
              <a:pathLst>
                <a:path extrusionOk="0" h="2236" w="262">
                  <a:moveTo>
                    <a:pt x="262" y="1"/>
                  </a:moveTo>
                  <a:lnTo>
                    <a:pt x="0" y="2235"/>
                  </a:lnTo>
                  <a:cubicBezTo>
                    <a:pt x="0" y="2235"/>
                    <a:pt x="11" y="2202"/>
                    <a:pt x="44" y="2170"/>
                  </a:cubicBezTo>
                  <a:cubicBezTo>
                    <a:pt x="164" y="1309"/>
                    <a:pt x="229" y="470"/>
                    <a:pt x="262"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
            <p:cNvSpPr/>
            <p:nvPr/>
          </p:nvSpPr>
          <p:spPr>
            <a:xfrm>
              <a:off x="4087071" y="4281161"/>
              <a:ext cx="467745" cy="997363"/>
            </a:xfrm>
            <a:custGeom>
              <a:rect b="b" l="l" r="r" t="t"/>
              <a:pathLst>
                <a:path extrusionOk="0" h="27355" w="12829">
                  <a:moveTo>
                    <a:pt x="7913" y="0"/>
                  </a:moveTo>
                  <a:cubicBezTo>
                    <a:pt x="7226" y="360"/>
                    <a:pt x="1" y="4229"/>
                    <a:pt x="88" y="11814"/>
                  </a:cubicBezTo>
                  <a:cubicBezTo>
                    <a:pt x="99" y="13231"/>
                    <a:pt x="371" y="26189"/>
                    <a:pt x="371" y="26189"/>
                  </a:cubicBezTo>
                  <a:lnTo>
                    <a:pt x="5014" y="27355"/>
                  </a:lnTo>
                  <a:lnTo>
                    <a:pt x="12610" y="27355"/>
                  </a:lnTo>
                  <a:lnTo>
                    <a:pt x="12610" y="19944"/>
                  </a:lnTo>
                  <a:lnTo>
                    <a:pt x="12741" y="19137"/>
                  </a:lnTo>
                  <a:lnTo>
                    <a:pt x="12828" y="10266"/>
                  </a:lnTo>
                  <a:lnTo>
                    <a:pt x="12828" y="2126"/>
                  </a:lnTo>
                  <a:lnTo>
                    <a:pt x="12610" y="1962"/>
                  </a:lnTo>
                  <a:cubicBezTo>
                    <a:pt x="11984" y="2309"/>
                    <a:pt x="11196" y="2622"/>
                    <a:pt x="10509" y="2622"/>
                  </a:cubicBezTo>
                  <a:cubicBezTo>
                    <a:pt x="10419" y="2622"/>
                    <a:pt x="10331" y="2616"/>
                    <a:pt x="10245" y="2605"/>
                  </a:cubicBezTo>
                  <a:cubicBezTo>
                    <a:pt x="8338" y="2343"/>
                    <a:pt x="7869" y="1025"/>
                    <a:pt x="7869" y="1025"/>
                  </a:cubicBezTo>
                  <a:lnTo>
                    <a:pt x="7913" y="0"/>
                  </a:ln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
            <p:cNvSpPr/>
            <p:nvPr/>
          </p:nvSpPr>
          <p:spPr>
            <a:xfrm>
              <a:off x="4373969" y="4228696"/>
              <a:ext cx="212999" cy="148064"/>
            </a:xfrm>
            <a:custGeom>
              <a:rect b="b" l="l" r="r" t="t"/>
              <a:pathLst>
                <a:path extrusionOk="0" h="4061" w="5842">
                  <a:moveTo>
                    <a:pt x="5624" y="1"/>
                  </a:moveTo>
                  <a:cubicBezTo>
                    <a:pt x="5351" y="306"/>
                    <a:pt x="5046" y="578"/>
                    <a:pt x="4741" y="807"/>
                  </a:cubicBezTo>
                  <a:cubicBezTo>
                    <a:pt x="4240" y="1167"/>
                    <a:pt x="3728" y="1407"/>
                    <a:pt x="3324" y="1439"/>
                  </a:cubicBezTo>
                  <a:cubicBezTo>
                    <a:pt x="3271" y="1444"/>
                    <a:pt x="3215" y="1446"/>
                    <a:pt x="3157" y="1446"/>
                  </a:cubicBezTo>
                  <a:cubicBezTo>
                    <a:pt x="2261" y="1446"/>
                    <a:pt x="877" y="902"/>
                    <a:pt x="109" y="175"/>
                  </a:cubicBezTo>
                  <a:lnTo>
                    <a:pt x="44" y="1439"/>
                  </a:lnTo>
                  <a:lnTo>
                    <a:pt x="0" y="2464"/>
                  </a:lnTo>
                  <a:cubicBezTo>
                    <a:pt x="0" y="2464"/>
                    <a:pt x="469" y="3782"/>
                    <a:pt x="2376" y="4044"/>
                  </a:cubicBezTo>
                  <a:cubicBezTo>
                    <a:pt x="2462" y="4055"/>
                    <a:pt x="2550" y="4061"/>
                    <a:pt x="2640" y="4061"/>
                  </a:cubicBezTo>
                  <a:cubicBezTo>
                    <a:pt x="3327" y="4061"/>
                    <a:pt x="4115" y="3748"/>
                    <a:pt x="4741" y="3401"/>
                  </a:cubicBezTo>
                  <a:cubicBezTo>
                    <a:pt x="5373" y="3052"/>
                    <a:pt x="5842" y="2671"/>
                    <a:pt x="5842" y="2562"/>
                  </a:cubicBezTo>
                  <a:cubicBezTo>
                    <a:pt x="5842" y="2507"/>
                    <a:pt x="5809" y="2170"/>
                    <a:pt x="5776" y="1690"/>
                  </a:cubicBezTo>
                  <a:cubicBezTo>
                    <a:pt x="5733" y="1211"/>
                    <a:pt x="5678" y="600"/>
                    <a:pt x="5624" y="1"/>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
            <p:cNvSpPr/>
            <p:nvPr/>
          </p:nvSpPr>
          <p:spPr>
            <a:xfrm>
              <a:off x="4377943" y="4188991"/>
              <a:ext cx="201478" cy="92463"/>
            </a:xfrm>
            <a:custGeom>
              <a:rect b="b" l="l" r="r" t="t"/>
              <a:pathLst>
                <a:path extrusionOk="0" h="2536" w="5526">
                  <a:moveTo>
                    <a:pt x="5428" y="0"/>
                  </a:moveTo>
                  <a:cubicBezTo>
                    <a:pt x="5177" y="272"/>
                    <a:pt x="4905" y="512"/>
                    <a:pt x="4632" y="708"/>
                  </a:cubicBezTo>
                  <a:cubicBezTo>
                    <a:pt x="4131" y="1068"/>
                    <a:pt x="3619" y="1308"/>
                    <a:pt x="3215" y="1340"/>
                  </a:cubicBezTo>
                  <a:cubicBezTo>
                    <a:pt x="3161" y="1345"/>
                    <a:pt x="3105" y="1348"/>
                    <a:pt x="3046" y="1348"/>
                  </a:cubicBezTo>
                  <a:cubicBezTo>
                    <a:pt x="2172" y="1348"/>
                    <a:pt x="831" y="825"/>
                    <a:pt x="55" y="120"/>
                  </a:cubicBezTo>
                  <a:lnTo>
                    <a:pt x="0" y="1264"/>
                  </a:lnTo>
                  <a:cubicBezTo>
                    <a:pt x="768" y="1991"/>
                    <a:pt x="2152" y="2535"/>
                    <a:pt x="3048" y="2535"/>
                  </a:cubicBezTo>
                  <a:cubicBezTo>
                    <a:pt x="3106" y="2535"/>
                    <a:pt x="3162" y="2533"/>
                    <a:pt x="3215" y="2528"/>
                  </a:cubicBezTo>
                  <a:cubicBezTo>
                    <a:pt x="3619" y="2496"/>
                    <a:pt x="4131" y="2256"/>
                    <a:pt x="4632" y="1896"/>
                  </a:cubicBezTo>
                  <a:cubicBezTo>
                    <a:pt x="4937" y="1667"/>
                    <a:pt x="5253" y="1395"/>
                    <a:pt x="5526" y="1090"/>
                  </a:cubicBezTo>
                  <a:cubicBezTo>
                    <a:pt x="5493" y="817"/>
                    <a:pt x="5471" y="556"/>
                    <a:pt x="5449" y="305"/>
                  </a:cubicBezTo>
                  <a:cubicBezTo>
                    <a:pt x="5449" y="196"/>
                    <a:pt x="5439" y="98"/>
                    <a:pt x="5428" y="0"/>
                  </a:cubicBezTo>
                  <a:close/>
                </a:path>
              </a:pathLst>
            </a:custGeom>
            <a:solidFill>
              <a:srgbClr val="F8C6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
            <p:cNvSpPr/>
            <p:nvPr/>
          </p:nvSpPr>
          <p:spPr>
            <a:xfrm>
              <a:off x="4379912" y="4139698"/>
              <a:ext cx="2443" cy="53669"/>
            </a:xfrm>
            <a:custGeom>
              <a:rect b="b" l="l" r="r" t="t"/>
              <a:pathLst>
                <a:path extrusionOk="0" h="1472" w="67">
                  <a:moveTo>
                    <a:pt x="66" y="1"/>
                  </a:moveTo>
                  <a:lnTo>
                    <a:pt x="1" y="1472"/>
                  </a:lnTo>
                  <a:lnTo>
                    <a:pt x="1" y="1472"/>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
            <p:cNvSpPr/>
            <p:nvPr/>
          </p:nvSpPr>
          <p:spPr>
            <a:xfrm>
              <a:off x="4382318" y="4139698"/>
              <a:ext cx="104130" cy="2443"/>
            </a:xfrm>
            <a:custGeom>
              <a:rect b="b" l="l" r="r" t="t"/>
              <a:pathLst>
                <a:path extrusionOk="0" h="67" w="2856">
                  <a:moveTo>
                    <a:pt x="2856" y="66"/>
                  </a:moveTo>
                  <a:lnTo>
                    <a:pt x="0" y="1"/>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
            <p:cNvSpPr/>
            <p:nvPr/>
          </p:nvSpPr>
          <p:spPr>
            <a:xfrm>
              <a:off x="4271445" y="3673931"/>
              <a:ext cx="535670" cy="386367"/>
            </a:xfrm>
            <a:custGeom>
              <a:rect b="b" l="l" r="r" t="t"/>
              <a:pathLst>
                <a:path extrusionOk="0" h="10597" w="14692">
                  <a:moveTo>
                    <a:pt x="6427" y="0"/>
                  </a:moveTo>
                  <a:cubicBezTo>
                    <a:pt x="6318" y="0"/>
                    <a:pt x="6199" y="4"/>
                    <a:pt x="6071" y="14"/>
                  </a:cubicBezTo>
                  <a:cubicBezTo>
                    <a:pt x="4022" y="156"/>
                    <a:pt x="3554" y="1453"/>
                    <a:pt x="3554" y="1453"/>
                  </a:cubicBezTo>
                  <a:cubicBezTo>
                    <a:pt x="3554" y="1453"/>
                    <a:pt x="2224" y="1485"/>
                    <a:pt x="1330" y="2335"/>
                  </a:cubicBezTo>
                  <a:cubicBezTo>
                    <a:pt x="142" y="3458"/>
                    <a:pt x="1" y="5812"/>
                    <a:pt x="611" y="7817"/>
                  </a:cubicBezTo>
                  <a:cubicBezTo>
                    <a:pt x="717" y="7738"/>
                    <a:pt x="830" y="7695"/>
                    <a:pt x="947" y="7695"/>
                  </a:cubicBezTo>
                  <a:cubicBezTo>
                    <a:pt x="1023" y="7695"/>
                    <a:pt x="1100" y="7713"/>
                    <a:pt x="1178" y="7752"/>
                  </a:cubicBezTo>
                  <a:cubicBezTo>
                    <a:pt x="1189" y="7763"/>
                    <a:pt x="1210" y="7763"/>
                    <a:pt x="1221" y="7773"/>
                  </a:cubicBezTo>
                  <a:lnTo>
                    <a:pt x="1614" y="9855"/>
                  </a:lnTo>
                  <a:cubicBezTo>
                    <a:pt x="1614" y="9855"/>
                    <a:pt x="2191" y="7730"/>
                    <a:pt x="1810" y="6204"/>
                  </a:cubicBezTo>
                  <a:lnTo>
                    <a:pt x="1810" y="6204"/>
                  </a:lnTo>
                  <a:cubicBezTo>
                    <a:pt x="1810" y="6204"/>
                    <a:pt x="4350" y="7078"/>
                    <a:pt x="6064" y="7078"/>
                  </a:cubicBezTo>
                  <a:cubicBezTo>
                    <a:pt x="6114" y="7078"/>
                    <a:pt x="6164" y="7077"/>
                    <a:pt x="6213" y="7076"/>
                  </a:cubicBezTo>
                  <a:cubicBezTo>
                    <a:pt x="7335" y="7043"/>
                    <a:pt x="7226" y="6172"/>
                    <a:pt x="7226" y="6171"/>
                  </a:cubicBezTo>
                  <a:lnTo>
                    <a:pt x="7226" y="6171"/>
                  </a:lnTo>
                  <a:cubicBezTo>
                    <a:pt x="7226" y="6171"/>
                    <a:pt x="7346" y="6335"/>
                    <a:pt x="7553" y="6553"/>
                  </a:cubicBezTo>
                  <a:cubicBezTo>
                    <a:pt x="7924" y="6973"/>
                    <a:pt x="8549" y="7559"/>
                    <a:pt x="9106" y="7559"/>
                  </a:cubicBezTo>
                  <a:cubicBezTo>
                    <a:pt x="9171" y="7559"/>
                    <a:pt x="9234" y="7551"/>
                    <a:pt x="9297" y="7534"/>
                  </a:cubicBezTo>
                  <a:cubicBezTo>
                    <a:pt x="9297" y="7534"/>
                    <a:pt x="9439" y="10051"/>
                    <a:pt x="9689" y="10596"/>
                  </a:cubicBezTo>
                  <a:lnTo>
                    <a:pt x="9951" y="8362"/>
                  </a:lnTo>
                  <a:cubicBezTo>
                    <a:pt x="10171" y="8235"/>
                    <a:pt x="10360" y="8180"/>
                    <a:pt x="10521" y="8180"/>
                  </a:cubicBezTo>
                  <a:cubicBezTo>
                    <a:pt x="10773" y="8180"/>
                    <a:pt x="10953" y="8315"/>
                    <a:pt x="11073" y="8514"/>
                  </a:cubicBezTo>
                  <a:cubicBezTo>
                    <a:pt x="11531" y="7784"/>
                    <a:pt x="12000" y="6989"/>
                    <a:pt x="12316" y="6313"/>
                  </a:cubicBezTo>
                  <a:cubicBezTo>
                    <a:pt x="13144" y="4558"/>
                    <a:pt x="12000" y="3676"/>
                    <a:pt x="12000" y="3676"/>
                  </a:cubicBezTo>
                  <a:cubicBezTo>
                    <a:pt x="12000" y="3676"/>
                    <a:pt x="14691" y="1987"/>
                    <a:pt x="12588" y="820"/>
                  </a:cubicBezTo>
                  <a:cubicBezTo>
                    <a:pt x="11939" y="457"/>
                    <a:pt x="11218" y="332"/>
                    <a:pt x="10532" y="332"/>
                  </a:cubicBezTo>
                  <a:cubicBezTo>
                    <a:pt x="8994" y="332"/>
                    <a:pt x="7629" y="962"/>
                    <a:pt x="7629" y="962"/>
                  </a:cubicBezTo>
                  <a:cubicBezTo>
                    <a:pt x="7629" y="962"/>
                    <a:pt x="7782" y="613"/>
                    <a:pt x="7553" y="330"/>
                  </a:cubicBezTo>
                  <a:cubicBezTo>
                    <a:pt x="7395" y="153"/>
                    <a:pt x="7069" y="0"/>
                    <a:pt x="6427" y="0"/>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
            <p:cNvSpPr/>
            <p:nvPr/>
          </p:nvSpPr>
          <p:spPr>
            <a:xfrm>
              <a:off x="4267471" y="3898921"/>
              <a:ext cx="357272" cy="339370"/>
            </a:xfrm>
            <a:custGeom>
              <a:rect b="b" l="l" r="r" t="t"/>
              <a:pathLst>
                <a:path extrusionOk="0" h="9308" w="9799">
                  <a:moveTo>
                    <a:pt x="4142" y="2769"/>
                  </a:moveTo>
                  <a:cubicBezTo>
                    <a:pt x="4872" y="2769"/>
                    <a:pt x="5428" y="3477"/>
                    <a:pt x="5352" y="3608"/>
                  </a:cubicBezTo>
                  <a:cubicBezTo>
                    <a:pt x="5344" y="3621"/>
                    <a:pt x="5332" y="3627"/>
                    <a:pt x="5317" y="3627"/>
                  </a:cubicBezTo>
                  <a:cubicBezTo>
                    <a:pt x="5194" y="3627"/>
                    <a:pt x="4829" y="3245"/>
                    <a:pt x="4311" y="3245"/>
                  </a:cubicBezTo>
                  <a:cubicBezTo>
                    <a:pt x="4256" y="3245"/>
                    <a:pt x="4200" y="3250"/>
                    <a:pt x="4142" y="3259"/>
                  </a:cubicBezTo>
                  <a:cubicBezTo>
                    <a:pt x="3592" y="3355"/>
                    <a:pt x="2965" y="3759"/>
                    <a:pt x="2816" y="3759"/>
                  </a:cubicBezTo>
                  <a:cubicBezTo>
                    <a:pt x="2779" y="3759"/>
                    <a:pt x="2771" y="3734"/>
                    <a:pt x="2802" y="3673"/>
                  </a:cubicBezTo>
                  <a:cubicBezTo>
                    <a:pt x="2802" y="3673"/>
                    <a:pt x="3412" y="2769"/>
                    <a:pt x="4142" y="2769"/>
                  </a:cubicBezTo>
                  <a:close/>
                  <a:moveTo>
                    <a:pt x="7662" y="2769"/>
                  </a:moveTo>
                  <a:cubicBezTo>
                    <a:pt x="8371" y="2790"/>
                    <a:pt x="8970" y="3673"/>
                    <a:pt x="8970" y="3673"/>
                  </a:cubicBezTo>
                  <a:cubicBezTo>
                    <a:pt x="9001" y="3735"/>
                    <a:pt x="8993" y="3760"/>
                    <a:pt x="8955" y="3760"/>
                  </a:cubicBezTo>
                  <a:cubicBezTo>
                    <a:pt x="8807" y="3760"/>
                    <a:pt x="8193" y="3366"/>
                    <a:pt x="7662" y="3270"/>
                  </a:cubicBezTo>
                  <a:cubicBezTo>
                    <a:pt x="7651" y="3270"/>
                    <a:pt x="7640" y="3270"/>
                    <a:pt x="7640" y="3259"/>
                  </a:cubicBezTo>
                  <a:cubicBezTo>
                    <a:pt x="7583" y="3250"/>
                    <a:pt x="7526" y="3246"/>
                    <a:pt x="7472" y="3246"/>
                  </a:cubicBezTo>
                  <a:cubicBezTo>
                    <a:pt x="6948" y="3246"/>
                    <a:pt x="6583" y="3629"/>
                    <a:pt x="6457" y="3629"/>
                  </a:cubicBezTo>
                  <a:cubicBezTo>
                    <a:pt x="6440" y="3629"/>
                    <a:pt x="6428" y="3623"/>
                    <a:pt x="6420" y="3608"/>
                  </a:cubicBezTo>
                  <a:cubicBezTo>
                    <a:pt x="6343" y="3477"/>
                    <a:pt x="6899" y="2769"/>
                    <a:pt x="7629" y="2769"/>
                  </a:cubicBezTo>
                  <a:close/>
                  <a:moveTo>
                    <a:pt x="4131" y="3760"/>
                  </a:moveTo>
                  <a:cubicBezTo>
                    <a:pt x="4338" y="3760"/>
                    <a:pt x="4513" y="3967"/>
                    <a:pt x="4513" y="4229"/>
                  </a:cubicBezTo>
                  <a:cubicBezTo>
                    <a:pt x="4513" y="4490"/>
                    <a:pt x="4338" y="4697"/>
                    <a:pt x="4131" y="4697"/>
                  </a:cubicBezTo>
                  <a:cubicBezTo>
                    <a:pt x="3924" y="4697"/>
                    <a:pt x="3750" y="4490"/>
                    <a:pt x="3750" y="4229"/>
                  </a:cubicBezTo>
                  <a:cubicBezTo>
                    <a:pt x="3750" y="3967"/>
                    <a:pt x="3924" y="3760"/>
                    <a:pt x="4131" y="3760"/>
                  </a:cubicBezTo>
                  <a:close/>
                  <a:moveTo>
                    <a:pt x="7542" y="3760"/>
                  </a:moveTo>
                  <a:cubicBezTo>
                    <a:pt x="7575" y="3760"/>
                    <a:pt x="7619" y="3771"/>
                    <a:pt x="7662" y="3793"/>
                  </a:cubicBezTo>
                  <a:cubicBezTo>
                    <a:pt x="7804" y="3847"/>
                    <a:pt x="7913" y="4022"/>
                    <a:pt x="7913" y="4229"/>
                  </a:cubicBezTo>
                  <a:cubicBezTo>
                    <a:pt x="7913" y="4436"/>
                    <a:pt x="7804" y="4610"/>
                    <a:pt x="7662" y="4676"/>
                  </a:cubicBezTo>
                  <a:cubicBezTo>
                    <a:pt x="7619" y="4687"/>
                    <a:pt x="7575" y="4697"/>
                    <a:pt x="7542" y="4697"/>
                  </a:cubicBezTo>
                  <a:cubicBezTo>
                    <a:pt x="7324" y="4697"/>
                    <a:pt x="7161" y="4490"/>
                    <a:pt x="7161" y="4229"/>
                  </a:cubicBezTo>
                  <a:cubicBezTo>
                    <a:pt x="7161" y="3967"/>
                    <a:pt x="7324" y="3760"/>
                    <a:pt x="7542" y="3760"/>
                  </a:cubicBezTo>
                  <a:close/>
                  <a:moveTo>
                    <a:pt x="6006" y="3826"/>
                  </a:moveTo>
                  <a:lnTo>
                    <a:pt x="6006" y="3826"/>
                  </a:lnTo>
                  <a:cubicBezTo>
                    <a:pt x="6006" y="3826"/>
                    <a:pt x="7030" y="6169"/>
                    <a:pt x="6856" y="6398"/>
                  </a:cubicBezTo>
                  <a:cubicBezTo>
                    <a:pt x="6758" y="6507"/>
                    <a:pt x="6431" y="6616"/>
                    <a:pt x="6169" y="6681"/>
                  </a:cubicBezTo>
                  <a:cubicBezTo>
                    <a:pt x="6104" y="6681"/>
                    <a:pt x="6049" y="6681"/>
                    <a:pt x="6006" y="6670"/>
                  </a:cubicBezTo>
                  <a:cubicBezTo>
                    <a:pt x="5984" y="6659"/>
                    <a:pt x="5973" y="6659"/>
                    <a:pt x="5973" y="6648"/>
                  </a:cubicBezTo>
                  <a:cubicBezTo>
                    <a:pt x="5973" y="6594"/>
                    <a:pt x="6507" y="6496"/>
                    <a:pt x="6605" y="6278"/>
                  </a:cubicBezTo>
                  <a:cubicBezTo>
                    <a:pt x="6703" y="6038"/>
                    <a:pt x="6006" y="3826"/>
                    <a:pt x="6006" y="3826"/>
                  </a:cubicBezTo>
                  <a:close/>
                  <a:moveTo>
                    <a:pt x="7082" y="7230"/>
                  </a:moveTo>
                  <a:cubicBezTo>
                    <a:pt x="7097" y="7230"/>
                    <a:pt x="7105" y="7236"/>
                    <a:pt x="7106" y="7248"/>
                  </a:cubicBezTo>
                  <a:cubicBezTo>
                    <a:pt x="7117" y="7346"/>
                    <a:pt x="6725" y="7662"/>
                    <a:pt x="6147" y="7727"/>
                  </a:cubicBezTo>
                  <a:cubicBezTo>
                    <a:pt x="6078" y="7736"/>
                    <a:pt x="6010" y="7740"/>
                    <a:pt x="5944" y="7740"/>
                  </a:cubicBezTo>
                  <a:cubicBezTo>
                    <a:pt x="5452" y="7740"/>
                    <a:pt x="5039" y="7514"/>
                    <a:pt x="4981" y="7389"/>
                  </a:cubicBezTo>
                  <a:cubicBezTo>
                    <a:pt x="4965" y="7351"/>
                    <a:pt x="4973" y="7337"/>
                    <a:pt x="4993" y="7337"/>
                  </a:cubicBezTo>
                  <a:cubicBezTo>
                    <a:pt x="5042" y="7337"/>
                    <a:pt x="5170" y="7421"/>
                    <a:pt x="5232" y="7444"/>
                  </a:cubicBezTo>
                  <a:cubicBezTo>
                    <a:pt x="5232" y="7444"/>
                    <a:pt x="5424" y="7550"/>
                    <a:pt x="5794" y="7550"/>
                  </a:cubicBezTo>
                  <a:cubicBezTo>
                    <a:pt x="5898" y="7550"/>
                    <a:pt x="6016" y="7542"/>
                    <a:pt x="6147" y="7520"/>
                  </a:cubicBezTo>
                  <a:cubicBezTo>
                    <a:pt x="6663" y="7436"/>
                    <a:pt x="6993" y="7230"/>
                    <a:pt x="7082" y="7230"/>
                  </a:cubicBezTo>
                  <a:close/>
                  <a:moveTo>
                    <a:pt x="7335" y="0"/>
                  </a:moveTo>
                  <a:cubicBezTo>
                    <a:pt x="7335" y="1"/>
                    <a:pt x="7444" y="872"/>
                    <a:pt x="6322" y="905"/>
                  </a:cubicBezTo>
                  <a:cubicBezTo>
                    <a:pt x="6273" y="906"/>
                    <a:pt x="6223" y="907"/>
                    <a:pt x="6173" y="907"/>
                  </a:cubicBezTo>
                  <a:cubicBezTo>
                    <a:pt x="4459" y="907"/>
                    <a:pt x="1919" y="33"/>
                    <a:pt x="1919" y="33"/>
                  </a:cubicBezTo>
                  <a:lnTo>
                    <a:pt x="1919" y="33"/>
                  </a:lnTo>
                  <a:cubicBezTo>
                    <a:pt x="2300" y="1559"/>
                    <a:pt x="1723" y="3684"/>
                    <a:pt x="1723" y="3684"/>
                  </a:cubicBezTo>
                  <a:lnTo>
                    <a:pt x="1330" y="1602"/>
                  </a:lnTo>
                  <a:cubicBezTo>
                    <a:pt x="1319" y="1592"/>
                    <a:pt x="1298" y="1592"/>
                    <a:pt x="1287" y="1581"/>
                  </a:cubicBezTo>
                  <a:cubicBezTo>
                    <a:pt x="1209" y="1542"/>
                    <a:pt x="1132" y="1524"/>
                    <a:pt x="1056" y="1524"/>
                  </a:cubicBezTo>
                  <a:cubicBezTo>
                    <a:pt x="939" y="1524"/>
                    <a:pt x="826" y="1567"/>
                    <a:pt x="720" y="1646"/>
                  </a:cubicBezTo>
                  <a:cubicBezTo>
                    <a:pt x="295" y="1962"/>
                    <a:pt x="1" y="2812"/>
                    <a:pt x="219" y="3433"/>
                  </a:cubicBezTo>
                  <a:cubicBezTo>
                    <a:pt x="491" y="4218"/>
                    <a:pt x="1570" y="4654"/>
                    <a:pt x="1853" y="4752"/>
                  </a:cubicBezTo>
                  <a:cubicBezTo>
                    <a:pt x="2137" y="6092"/>
                    <a:pt x="2475" y="7411"/>
                    <a:pt x="2812" y="7803"/>
                  </a:cubicBezTo>
                  <a:cubicBezTo>
                    <a:pt x="2889" y="7902"/>
                    <a:pt x="2987" y="7989"/>
                    <a:pt x="3085" y="8076"/>
                  </a:cubicBezTo>
                  <a:cubicBezTo>
                    <a:pt x="3870" y="8784"/>
                    <a:pt x="5210" y="9307"/>
                    <a:pt x="6082" y="9307"/>
                  </a:cubicBezTo>
                  <a:cubicBezTo>
                    <a:pt x="6136" y="9307"/>
                    <a:pt x="6191" y="9307"/>
                    <a:pt x="6245" y="9296"/>
                  </a:cubicBezTo>
                  <a:cubicBezTo>
                    <a:pt x="6649" y="9264"/>
                    <a:pt x="7161" y="9024"/>
                    <a:pt x="7662" y="8664"/>
                  </a:cubicBezTo>
                  <a:cubicBezTo>
                    <a:pt x="7935" y="8468"/>
                    <a:pt x="8207" y="8218"/>
                    <a:pt x="8458" y="7956"/>
                  </a:cubicBezTo>
                  <a:cubicBezTo>
                    <a:pt x="8796" y="7596"/>
                    <a:pt x="9090" y="7193"/>
                    <a:pt x="9286" y="6768"/>
                  </a:cubicBezTo>
                  <a:cubicBezTo>
                    <a:pt x="9493" y="6332"/>
                    <a:pt x="9656" y="5591"/>
                    <a:pt x="9776" y="4828"/>
                  </a:cubicBezTo>
                  <a:lnTo>
                    <a:pt x="9776" y="4828"/>
                  </a:lnTo>
                  <a:cubicBezTo>
                    <a:pt x="9755" y="4839"/>
                    <a:pt x="9744" y="4839"/>
                    <a:pt x="9744" y="4839"/>
                  </a:cubicBezTo>
                  <a:lnTo>
                    <a:pt x="9798" y="4425"/>
                  </a:lnTo>
                  <a:cubicBezTo>
                    <a:pt x="9548" y="3880"/>
                    <a:pt x="9406" y="1363"/>
                    <a:pt x="9406" y="1363"/>
                  </a:cubicBezTo>
                  <a:cubicBezTo>
                    <a:pt x="9343" y="1380"/>
                    <a:pt x="9280" y="1388"/>
                    <a:pt x="9215" y="1388"/>
                  </a:cubicBezTo>
                  <a:cubicBezTo>
                    <a:pt x="8658" y="1388"/>
                    <a:pt x="8033" y="802"/>
                    <a:pt x="7662" y="382"/>
                  </a:cubicBezTo>
                  <a:cubicBezTo>
                    <a:pt x="7455" y="164"/>
                    <a:pt x="7335" y="0"/>
                    <a:pt x="7335" y="0"/>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
            <p:cNvSpPr/>
            <p:nvPr/>
          </p:nvSpPr>
          <p:spPr>
            <a:xfrm>
              <a:off x="4368500" y="3999841"/>
              <a:ext cx="96874" cy="36132"/>
            </a:xfrm>
            <a:custGeom>
              <a:rect b="b" l="l" r="r" t="t"/>
              <a:pathLst>
                <a:path extrusionOk="0" h="991" w="2657">
                  <a:moveTo>
                    <a:pt x="1371" y="1"/>
                  </a:moveTo>
                  <a:cubicBezTo>
                    <a:pt x="641" y="1"/>
                    <a:pt x="31" y="905"/>
                    <a:pt x="31" y="905"/>
                  </a:cubicBezTo>
                  <a:cubicBezTo>
                    <a:pt x="0" y="966"/>
                    <a:pt x="8" y="991"/>
                    <a:pt x="46" y="991"/>
                  </a:cubicBezTo>
                  <a:cubicBezTo>
                    <a:pt x="198" y="991"/>
                    <a:pt x="830" y="587"/>
                    <a:pt x="1371" y="491"/>
                  </a:cubicBezTo>
                  <a:cubicBezTo>
                    <a:pt x="1428" y="482"/>
                    <a:pt x="1483" y="478"/>
                    <a:pt x="1537" y="478"/>
                  </a:cubicBezTo>
                  <a:cubicBezTo>
                    <a:pt x="2053" y="478"/>
                    <a:pt x="2417" y="861"/>
                    <a:pt x="2543" y="861"/>
                  </a:cubicBezTo>
                  <a:cubicBezTo>
                    <a:pt x="2560" y="861"/>
                    <a:pt x="2573" y="855"/>
                    <a:pt x="2581" y="840"/>
                  </a:cubicBezTo>
                  <a:cubicBezTo>
                    <a:pt x="2657" y="709"/>
                    <a:pt x="2101" y="1"/>
                    <a:pt x="1371"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
            <p:cNvSpPr/>
            <p:nvPr/>
          </p:nvSpPr>
          <p:spPr>
            <a:xfrm>
              <a:off x="4498733" y="3999841"/>
              <a:ext cx="96911" cy="36168"/>
            </a:xfrm>
            <a:custGeom>
              <a:rect b="b" l="l" r="r" t="t"/>
              <a:pathLst>
                <a:path extrusionOk="0" h="992" w="2658">
                  <a:moveTo>
                    <a:pt x="1286" y="1"/>
                  </a:moveTo>
                  <a:cubicBezTo>
                    <a:pt x="556" y="1"/>
                    <a:pt x="0" y="709"/>
                    <a:pt x="77" y="840"/>
                  </a:cubicBezTo>
                  <a:cubicBezTo>
                    <a:pt x="85" y="855"/>
                    <a:pt x="97" y="861"/>
                    <a:pt x="114" y="861"/>
                  </a:cubicBezTo>
                  <a:cubicBezTo>
                    <a:pt x="240" y="861"/>
                    <a:pt x="605" y="478"/>
                    <a:pt x="1129" y="478"/>
                  </a:cubicBezTo>
                  <a:cubicBezTo>
                    <a:pt x="1183" y="478"/>
                    <a:pt x="1240" y="482"/>
                    <a:pt x="1297" y="491"/>
                  </a:cubicBezTo>
                  <a:cubicBezTo>
                    <a:pt x="1297" y="502"/>
                    <a:pt x="1308" y="502"/>
                    <a:pt x="1319" y="502"/>
                  </a:cubicBezTo>
                  <a:cubicBezTo>
                    <a:pt x="1850" y="598"/>
                    <a:pt x="2464" y="992"/>
                    <a:pt x="2612" y="992"/>
                  </a:cubicBezTo>
                  <a:cubicBezTo>
                    <a:pt x="2650" y="992"/>
                    <a:pt x="2658" y="967"/>
                    <a:pt x="2627" y="905"/>
                  </a:cubicBezTo>
                  <a:cubicBezTo>
                    <a:pt x="2627" y="905"/>
                    <a:pt x="2028" y="22"/>
                    <a:pt x="1319"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
            <p:cNvSpPr/>
            <p:nvPr/>
          </p:nvSpPr>
          <p:spPr>
            <a:xfrm>
              <a:off x="4448492" y="4162486"/>
              <a:ext cx="78498" cy="18668"/>
            </a:xfrm>
            <a:custGeom>
              <a:rect b="b" l="l" r="r" t="t"/>
              <a:pathLst>
                <a:path extrusionOk="0" h="512" w="2153">
                  <a:moveTo>
                    <a:pt x="2116" y="1"/>
                  </a:moveTo>
                  <a:cubicBezTo>
                    <a:pt x="2025" y="1"/>
                    <a:pt x="1696" y="198"/>
                    <a:pt x="1182" y="291"/>
                  </a:cubicBezTo>
                  <a:cubicBezTo>
                    <a:pt x="1051" y="313"/>
                    <a:pt x="933" y="321"/>
                    <a:pt x="829" y="321"/>
                  </a:cubicBezTo>
                  <a:cubicBezTo>
                    <a:pt x="459" y="321"/>
                    <a:pt x="267" y="215"/>
                    <a:pt x="267" y="215"/>
                  </a:cubicBezTo>
                  <a:cubicBezTo>
                    <a:pt x="205" y="192"/>
                    <a:pt x="78" y="103"/>
                    <a:pt x="28" y="103"/>
                  </a:cubicBezTo>
                  <a:cubicBezTo>
                    <a:pt x="8" y="103"/>
                    <a:pt x="0" y="119"/>
                    <a:pt x="16" y="160"/>
                  </a:cubicBezTo>
                  <a:cubicBezTo>
                    <a:pt x="74" y="285"/>
                    <a:pt x="487" y="511"/>
                    <a:pt x="979" y="511"/>
                  </a:cubicBezTo>
                  <a:cubicBezTo>
                    <a:pt x="1045" y="511"/>
                    <a:pt x="1113" y="507"/>
                    <a:pt x="1182" y="498"/>
                  </a:cubicBezTo>
                  <a:cubicBezTo>
                    <a:pt x="1760" y="422"/>
                    <a:pt x="2152" y="117"/>
                    <a:pt x="2141" y="19"/>
                  </a:cubicBezTo>
                  <a:cubicBezTo>
                    <a:pt x="2140" y="6"/>
                    <a:pt x="2131" y="1"/>
                    <a:pt x="211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
            <p:cNvSpPr/>
            <p:nvPr/>
          </p:nvSpPr>
          <p:spPr>
            <a:xfrm>
              <a:off x="4404157" y="4036008"/>
              <a:ext cx="27855" cy="34199"/>
            </a:xfrm>
            <a:custGeom>
              <a:rect b="b" l="l" r="r" t="t"/>
              <a:pathLst>
                <a:path extrusionOk="0" h="938" w="764">
                  <a:moveTo>
                    <a:pt x="382" y="0"/>
                  </a:moveTo>
                  <a:cubicBezTo>
                    <a:pt x="175" y="0"/>
                    <a:pt x="1" y="207"/>
                    <a:pt x="1" y="469"/>
                  </a:cubicBezTo>
                  <a:cubicBezTo>
                    <a:pt x="1" y="730"/>
                    <a:pt x="175" y="937"/>
                    <a:pt x="382" y="937"/>
                  </a:cubicBezTo>
                  <a:cubicBezTo>
                    <a:pt x="600" y="937"/>
                    <a:pt x="764" y="730"/>
                    <a:pt x="764" y="469"/>
                  </a:cubicBezTo>
                  <a:cubicBezTo>
                    <a:pt x="764" y="207"/>
                    <a:pt x="600" y="0"/>
                    <a:pt x="38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
            <p:cNvSpPr/>
            <p:nvPr/>
          </p:nvSpPr>
          <p:spPr>
            <a:xfrm>
              <a:off x="4528520" y="4036008"/>
              <a:ext cx="27454" cy="34199"/>
            </a:xfrm>
            <a:custGeom>
              <a:rect b="b" l="l" r="r" t="t"/>
              <a:pathLst>
                <a:path extrusionOk="0" h="938" w="753">
                  <a:moveTo>
                    <a:pt x="382" y="0"/>
                  </a:moveTo>
                  <a:cubicBezTo>
                    <a:pt x="164" y="0"/>
                    <a:pt x="1" y="207"/>
                    <a:pt x="1" y="469"/>
                  </a:cubicBezTo>
                  <a:cubicBezTo>
                    <a:pt x="1" y="730"/>
                    <a:pt x="164" y="937"/>
                    <a:pt x="382" y="937"/>
                  </a:cubicBezTo>
                  <a:cubicBezTo>
                    <a:pt x="415" y="937"/>
                    <a:pt x="459" y="927"/>
                    <a:pt x="502" y="916"/>
                  </a:cubicBezTo>
                  <a:cubicBezTo>
                    <a:pt x="644" y="850"/>
                    <a:pt x="753" y="676"/>
                    <a:pt x="753" y="469"/>
                  </a:cubicBezTo>
                  <a:cubicBezTo>
                    <a:pt x="753" y="262"/>
                    <a:pt x="644" y="87"/>
                    <a:pt x="502" y="33"/>
                  </a:cubicBezTo>
                  <a:cubicBezTo>
                    <a:pt x="459" y="11"/>
                    <a:pt x="415" y="0"/>
                    <a:pt x="38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
            <p:cNvSpPr/>
            <p:nvPr/>
          </p:nvSpPr>
          <p:spPr>
            <a:xfrm>
              <a:off x="4479263" y="4038378"/>
              <a:ext cx="44518" cy="103765"/>
            </a:xfrm>
            <a:custGeom>
              <a:rect b="b" l="l" r="r" t="t"/>
              <a:pathLst>
                <a:path extrusionOk="0" h="2846" w="1221">
                  <a:moveTo>
                    <a:pt x="197" y="1"/>
                  </a:moveTo>
                  <a:cubicBezTo>
                    <a:pt x="197" y="1"/>
                    <a:pt x="894" y="2213"/>
                    <a:pt x="796" y="2453"/>
                  </a:cubicBezTo>
                  <a:cubicBezTo>
                    <a:pt x="687" y="2692"/>
                    <a:pt x="0" y="2791"/>
                    <a:pt x="197" y="2845"/>
                  </a:cubicBezTo>
                  <a:lnTo>
                    <a:pt x="436" y="2845"/>
                  </a:lnTo>
                  <a:cubicBezTo>
                    <a:pt x="654" y="2823"/>
                    <a:pt x="916" y="2725"/>
                    <a:pt x="1047" y="2573"/>
                  </a:cubicBezTo>
                  <a:cubicBezTo>
                    <a:pt x="1221" y="2344"/>
                    <a:pt x="197" y="1"/>
                    <a:pt x="197" y="1"/>
                  </a:cubicBezTo>
                  <a:close/>
                </a:path>
              </a:pathLst>
            </a:custGeom>
            <a:solidFill>
              <a:srgbClr val="F8C6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
            <p:cNvSpPr/>
            <p:nvPr/>
          </p:nvSpPr>
          <p:spPr>
            <a:xfrm>
              <a:off x="4490784" y="4137730"/>
              <a:ext cx="36" cy="8750"/>
            </a:xfrm>
            <a:custGeom>
              <a:rect b="b" l="l" r="r" t="t"/>
              <a:pathLst>
                <a:path extrusionOk="0" h="240" w="1">
                  <a:moveTo>
                    <a:pt x="0" y="0"/>
                  </a:moveTo>
                  <a:lnTo>
                    <a:pt x="0" y="0"/>
                  </a:lnTo>
                  <a:lnTo>
                    <a:pt x="0" y="240"/>
                  </a:lnTo>
                  <a:lnTo>
                    <a:pt x="0" y="240"/>
                  </a:ln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
            <p:cNvSpPr/>
            <p:nvPr/>
          </p:nvSpPr>
          <p:spPr>
            <a:xfrm>
              <a:off x="4486409" y="4142105"/>
              <a:ext cx="8787" cy="328"/>
            </a:xfrm>
            <a:custGeom>
              <a:rect b="b" l="l" r="r" t="t"/>
              <a:pathLst>
                <a:path extrusionOk="0" h="9" w="241">
                  <a:moveTo>
                    <a:pt x="1" y="0"/>
                  </a:moveTo>
                  <a:cubicBezTo>
                    <a:pt x="28" y="5"/>
                    <a:pt x="63" y="8"/>
                    <a:pt x="104" y="8"/>
                  </a:cubicBezTo>
                  <a:cubicBezTo>
                    <a:pt x="145" y="8"/>
                    <a:pt x="191" y="5"/>
                    <a:pt x="240" y="0"/>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
            <p:cNvSpPr/>
            <p:nvPr/>
          </p:nvSpPr>
          <p:spPr>
            <a:xfrm>
              <a:off x="2607005" y="4409898"/>
              <a:ext cx="17902" cy="11558"/>
            </a:xfrm>
            <a:custGeom>
              <a:rect b="b" l="l" r="r" t="t"/>
              <a:pathLst>
                <a:path extrusionOk="0" h="317" w="491">
                  <a:moveTo>
                    <a:pt x="0" y="0"/>
                  </a:moveTo>
                  <a:cubicBezTo>
                    <a:pt x="164" y="98"/>
                    <a:pt x="327" y="207"/>
                    <a:pt x="491" y="316"/>
                  </a:cubicBezTo>
                  <a:cubicBezTo>
                    <a:pt x="327" y="207"/>
                    <a:pt x="164" y="98"/>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
            <p:cNvSpPr/>
            <p:nvPr/>
          </p:nvSpPr>
          <p:spPr>
            <a:xfrm>
              <a:off x="2589104" y="4399580"/>
              <a:ext cx="17938" cy="10355"/>
            </a:xfrm>
            <a:custGeom>
              <a:rect b="b" l="l" r="r" t="t"/>
              <a:pathLst>
                <a:path extrusionOk="0" h="284" w="492">
                  <a:moveTo>
                    <a:pt x="1" y="0"/>
                  </a:moveTo>
                  <a:cubicBezTo>
                    <a:pt x="164" y="87"/>
                    <a:pt x="328" y="185"/>
                    <a:pt x="491" y="283"/>
                  </a:cubicBezTo>
                  <a:cubicBezTo>
                    <a:pt x="328" y="185"/>
                    <a:pt x="164" y="87"/>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
            <p:cNvSpPr/>
            <p:nvPr/>
          </p:nvSpPr>
          <p:spPr>
            <a:xfrm>
              <a:off x="2550566" y="4379309"/>
              <a:ext cx="34601" cy="17902"/>
            </a:xfrm>
            <a:custGeom>
              <a:rect b="b" l="l" r="r" t="t"/>
              <a:pathLst>
                <a:path extrusionOk="0" h="491" w="949">
                  <a:moveTo>
                    <a:pt x="1" y="0"/>
                  </a:moveTo>
                  <a:cubicBezTo>
                    <a:pt x="306" y="142"/>
                    <a:pt x="622" y="305"/>
                    <a:pt x="949" y="491"/>
                  </a:cubicBezTo>
                  <a:cubicBezTo>
                    <a:pt x="622" y="305"/>
                    <a:pt x="306" y="142"/>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
            <p:cNvSpPr/>
            <p:nvPr/>
          </p:nvSpPr>
          <p:spPr>
            <a:xfrm>
              <a:off x="2530295" y="4369757"/>
              <a:ext cx="16334" cy="7584"/>
            </a:xfrm>
            <a:custGeom>
              <a:rect b="b" l="l" r="r" t="t"/>
              <a:pathLst>
                <a:path extrusionOk="0" h="208" w="448">
                  <a:moveTo>
                    <a:pt x="1" y="1"/>
                  </a:moveTo>
                  <a:cubicBezTo>
                    <a:pt x="143" y="66"/>
                    <a:pt x="295" y="131"/>
                    <a:pt x="448" y="208"/>
                  </a:cubicBezTo>
                  <a:cubicBezTo>
                    <a:pt x="295" y="131"/>
                    <a:pt x="143" y="66"/>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
            <p:cNvSpPr/>
            <p:nvPr/>
          </p:nvSpPr>
          <p:spPr>
            <a:xfrm>
              <a:off x="2213646" y="4329615"/>
              <a:ext cx="321067" cy="936183"/>
            </a:xfrm>
            <a:custGeom>
              <a:rect b="b" l="l" r="r" t="t"/>
              <a:pathLst>
                <a:path extrusionOk="0" h="25677" w="8806">
                  <a:moveTo>
                    <a:pt x="4767" y="1"/>
                  </a:moveTo>
                  <a:cubicBezTo>
                    <a:pt x="3481" y="1"/>
                    <a:pt x="2079" y="532"/>
                    <a:pt x="741" y="1287"/>
                  </a:cubicBezTo>
                  <a:cubicBezTo>
                    <a:pt x="752" y="1331"/>
                    <a:pt x="0" y="21688"/>
                    <a:pt x="273" y="25677"/>
                  </a:cubicBezTo>
                  <a:lnTo>
                    <a:pt x="8239" y="25426"/>
                  </a:lnTo>
                  <a:cubicBezTo>
                    <a:pt x="8806" y="20718"/>
                    <a:pt x="8675" y="1102"/>
                    <a:pt x="8675" y="1102"/>
                  </a:cubicBezTo>
                  <a:cubicBezTo>
                    <a:pt x="6474" y="154"/>
                    <a:pt x="4806" y="1"/>
                    <a:pt x="4806" y="1"/>
                  </a:cubicBezTo>
                  <a:cubicBezTo>
                    <a:pt x="4793" y="1"/>
                    <a:pt x="4780" y="1"/>
                    <a:pt x="4767"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
            <p:cNvSpPr/>
            <p:nvPr/>
          </p:nvSpPr>
          <p:spPr>
            <a:xfrm>
              <a:off x="2301841" y="4223154"/>
              <a:ext cx="170888" cy="195243"/>
            </a:xfrm>
            <a:custGeom>
              <a:rect b="b" l="l" r="r" t="t"/>
              <a:pathLst>
                <a:path extrusionOk="0" h="5355" w="4687">
                  <a:moveTo>
                    <a:pt x="894" y="0"/>
                  </a:moveTo>
                  <a:cubicBezTo>
                    <a:pt x="981" y="1635"/>
                    <a:pt x="0" y="3858"/>
                    <a:pt x="0" y="3858"/>
                  </a:cubicBezTo>
                  <a:cubicBezTo>
                    <a:pt x="0" y="3858"/>
                    <a:pt x="1090" y="5264"/>
                    <a:pt x="2126" y="5351"/>
                  </a:cubicBezTo>
                  <a:cubicBezTo>
                    <a:pt x="2156" y="5354"/>
                    <a:pt x="2186" y="5355"/>
                    <a:pt x="2217" y="5355"/>
                  </a:cubicBezTo>
                  <a:cubicBezTo>
                    <a:pt x="3258" y="5355"/>
                    <a:pt x="4687" y="3967"/>
                    <a:pt x="4687" y="3967"/>
                  </a:cubicBezTo>
                  <a:cubicBezTo>
                    <a:pt x="4000" y="2932"/>
                    <a:pt x="4033" y="0"/>
                    <a:pt x="4033"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
            <p:cNvSpPr/>
            <p:nvPr/>
          </p:nvSpPr>
          <p:spPr>
            <a:xfrm>
              <a:off x="2330862" y="4223154"/>
              <a:ext cx="119625" cy="81999"/>
            </a:xfrm>
            <a:custGeom>
              <a:rect b="b" l="l" r="r" t="t"/>
              <a:pathLst>
                <a:path extrusionOk="0" h="2249" w="3281">
                  <a:moveTo>
                    <a:pt x="98" y="0"/>
                  </a:moveTo>
                  <a:cubicBezTo>
                    <a:pt x="120" y="393"/>
                    <a:pt x="76" y="807"/>
                    <a:pt x="0" y="1232"/>
                  </a:cubicBezTo>
                  <a:cubicBezTo>
                    <a:pt x="609" y="1882"/>
                    <a:pt x="1208" y="2249"/>
                    <a:pt x="1723" y="2249"/>
                  </a:cubicBezTo>
                  <a:cubicBezTo>
                    <a:pt x="1752" y="2249"/>
                    <a:pt x="1781" y="2248"/>
                    <a:pt x="1809" y="2245"/>
                  </a:cubicBezTo>
                  <a:cubicBezTo>
                    <a:pt x="2245" y="2202"/>
                    <a:pt x="2757" y="1875"/>
                    <a:pt x="3280" y="1319"/>
                  </a:cubicBezTo>
                  <a:cubicBezTo>
                    <a:pt x="3226" y="589"/>
                    <a:pt x="3237" y="0"/>
                    <a:pt x="3237" y="0"/>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
            <p:cNvSpPr/>
            <p:nvPr/>
          </p:nvSpPr>
          <p:spPr>
            <a:xfrm>
              <a:off x="2529930" y="4369757"/>
              <a:ext cx="401" cy="36"/>
            </a:xfrm>
            <a:custGeom>
              <a:rect b="b" l="l" r="r" t="t"/>
              <a:pathLst>
                <a:path extrusionOk="0" h="1" w="11">
                  <a:moveTo>
                    <a:pt x="0" y="1"/>
                  </a:moveTo>
                  <a:lnTo>
                    <a:pt x="0" y="1"/>
                  </a:lnTo>
                  <a:lnTo>
                    <a:pt x="11" y="1"/>
                  </a:ln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
            <p:cNvSpPr/>
            <p:nvPr/>
          </p:nvSpPr>
          <p:spPr>
            <a:xfrm>
              <a:off x="2585130" y="4397174"/>
              <a:ext cx="4011" cy="2443"/>
            </a:xfrm>
            <a:custGeom>
              <a:rect b="b" l="l" r="r" t="t"/>
              <a:pathLst>
                <a:path extrusionOk="0" h="67" w="110">
                  <a:moveTo>
                    <a:pt x="1" y="1"/>
                  </a:moveTo>
                  <a:cubicBezTo>
                    <a:pt x="34" y="22"/>
                    <a:pt x="77" y="44"/>
                    <a:pt x="110" y="66"/>
                  </a:cubicBezTo>
                  <a:cubicBezTo>
                    <a:pt x="77" y="44"/>
                    <a:pt x="34" y="22"/>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
            <p:cNvSpPr/>
            <p:nvPr/>
          </p:nvSpPr>
          <p:spPr>
            <a:xfrm>
              <a:off x="2546592" y="4377304"/>
              <a:ext cx="4011" cy="2042"/>
            </a:xfrm>
            <a:custGeom>
              <a:rect b="b" l="l" r="r" t="t"/>
              <a:pathLst>
                <a:path extrusionOk="0" h="56" w="110">
                  <a:moveTo>
                    <a:pt x="1" y="1"/>
                  </a:moveTo>
                  <a:cubicBezTo>
                    <a:pt x="33" y="23"/>
                    <a:pt x="77" y="33"/>
                    <a:pt x="110" y="55"/>
                  </a:cubicBezTo>
                  <a:cubicBezTo>
                    <a:pt x="77" y="33"/>
                    <a:pt x="33" y="23"/>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
            <p:cNvSpPr/>
            <p:nvPr/>
          </p:nvSpPr>
          <p:spPr>
            <a:xfrm>
              <a:off x="2607005" y="4409898"/>
              <a:ext cx="36" cy="36"/>
            </a:xfrm>
            <a:custGeom>
              <a:rect b="b" l="l" r="r" t="t"/>
              <a:pathLst>
                <a:path extrusionOk="0" h="1" w="1">
                  <a:moveTo>
                    <a:pt x="0" y="0"/>
                  </a:moveTo>
                  <a:cubicBezTo>
                    <a:pt x="0" y="0"/>
                    <a:pt x="0" y="0"/>
                    <a:pt x="0" y="0"/>
                  </a:cubicBezTo>
                  <a:cubicBezTo>
                    <a:pt x="0" y="0"/>
                    <a:pt x="0" y="0"/>
                    <a:pt x="0"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
            <p:cNvSpPr/>
            <p:nvPr/>
          </p:nvSpPr>
          <p:spPr>
            <a:xfrm>
              <a:off x="2455991" y="4369757"/>
              <a:ext cx="302436" cy="769707"/>
            </a:xfrm>
            <a:custGeom>
              <a:rect b="b" l="l" r="r" t="t"/>
              <a:pathLst>
                <a:path extrusionOk="0" h="21111" w="8295">
                  <a:moveTo>
                    <a:pt x="2039" y="1"/>
                  </a:moveTo>
                  <a:cubicBezTo>
                    <a:pt x="2028" y="1"/>
                    <a:pt x="470" y="15095"/>
                    <a:pt x="1" y="21110"/>
                  </a:cubicBezTo>
                  <a:lnTo>
                    <a:pt x="8131" y="19149"/>
                  </a:lnTo>
                  <a:cubicBezTo>
                    <a:pt x="8294" y="18604"/>
                    <a:pt x="7826" y="9744"/>
                    <a:pt x="7935" y="9122"/>
                  </a:cubicBezTo>
                  <a:cubicBezTo>
                    <a:pt x="8022" y="8676"/>
                    <a:pt x="8077" y="8218"/>
                    <a:pt x="8109" y="7760"/>
                  </a:cubicBezTo>
                  <a:cubicBezTo>
                    <a:pt x="8120" y="7608"/>
                    <a:pt x="8120" y="7455"/>
                    <a:pt x="8120" y="7302"/>
                  </a:cubicBezTo>
                  <a:cubicBezTo>
                    <a:pt x="8131" y="6997"/>
                    <a:pt x="8120" y="6692"/>
                    <a:pt x="8087" y="6387"/>
                  </a:cubicBezTo>
                  <a:cubicBezTo>
                    <a:pt x="7968" y="5025"/>
                    <a:pt x="7477" y="3717"/>
                    <a:pt x="6365" y="2736"/>
                  </a:cubicBezTo>
                  <a:cubicBezTo>
                    <a:pt x="6202" y="2594"/>
                    <a:pt x="6028" y="2453"/>
                    <a:pt x="5864" y="2322"/>
                  </a:cubicBezTo>
                  <a:cubicBezTo>
                    <a:pt x="5821" y="2289"/>
                    <a:pt x="5788" y="2257"/>
                    <a:pt x="5744" y="2224"/>
                  </a:cubicBezTo>
                  <a:cubicBezTo>
                    <a:pt x="5581" y="2093"/>
                    <a:pt x="5417" y="1962"/>
                    <a:pt x="5254" y="1842"/>
                  </a:cubicBezTo>
                  <a:lnTo>
                    <a:pt x="5243" y="1842"/>
                  </a:lnTo>
                  <a:cubicBezTo>
                    <a:pt x="5080" y="1723"/>
                    <a:pt x="4916" y="1603"/>
                    <a:pt x="4753" y="1494"/>
                  </a:cubicBezTo>
                  <a:cubicBezTo>
                    <a:pt x="4709" y="1472"/>
                    <a:pt x="4676" y="1439"/>
                    <a:pt x="4633" y="1417"/>
                  </a:cubicBezTo>
                  <a:cubicBezTo>
                    <a:pt x="4469" y="1308"/>
                    <a:pt x="4306" y="1199"/>
                    <a:pt x="4142" y="1101"/>
                  </a:cubicBezTo>
                  <a:cubicBezTo>
                    <a:pt x="3979" y="1003"/>
                    <a:pt x="3815" y="905"/>
                    <a:pt x="3652" y="818"/>
                  </a:cubicBezTo>
                  <a:cubicBezTo>
                    <a:pt x="3619" y="796"/>
                    <a:pt x="3576" y="774"/>
                    <a:pt x="3543" y="753"/>
                  </a:cubicBezTo>
                  <a:cubicBezTo>
                    <a:pt x="3216" y="567"/>
                    <a:pt x="2900" y="404"/>
                    <a:pt x="2595" y="262"/>
                  </a:cubicBezTo>
                  <a:cubicBezTo>
                    <a:pt x="2562" y="240"/>
                    <a:pt x="2518" y="230"/>
                    <a:pt x="2486" y="208"/>
                  </a:cubicBezTo>
                  <a:cubicBezTo>
                    <a:pt x="2333" y="142"/>
                    <a:pt x="2181" y="66"/>
                    <a:pt x="2039" y="1"/>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
            <p:cNvSpPr/>
            <p:nvPr/>
          </p:nvSpPr>
          <p:spPr>
            <a:xfrm>
              <a:off x="2022891" y="4376502"/>
              <a:ext cx="256350" cy="805474"/>
            </a:xfrm>
            <a:custGeom>
              <a:rect b="b" l="l" r="r" t="t"/>
              <a:pathLst>
                <a:path extrusionOk="0" h="22092" w="7031">
                  <a:moveTo>
                    <a:pt x="5973" y="1"/>
                  </a:moveTo>
                  <a:cubicBezTo>
                    <a:pt x="3194" y="1570"/>
                    <a:pt x="698" y="4099"/>
                    <a:pt x="110" y="4709"/>
                  </a:cubicBezTo>
                  <a:cubicBezTo>
                    <a:pt x="66" y="4753"/>
                    <a:pt x="45" y="4774"/>
                    <a:pt x="23" y="4807"/>
                  </a:cubicBezTo>
                  <a:lnTo>
                    <a:pt x="12" y="4807"/>
                  </a:lnTo>
                  <a:cubicBezTo>
                    <a:pt x="1" y="4829"/>
                    <a:pt x="143" y="5886"/>
                    <a:pt x="143" y="5886"/>
                  </a:cubicBezTo>
                  <a:lnTo>
                    <a:pt x="873" y="10703"/>
                  </a:lnTo>
                  <a:lnTo>
                    <a:pt x="7030" y="22091"/>
                  </a:lnTo>
                  <a:cubicBezTo>
                    <a:pt x="6660" y="16806"/>
                    <a:pt x="5984" y="45"/>
                    <a:pt x="5973" y="1"/>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
            <p:cNvSpPr/>
            <p:nvPr/>
          </p:nvSpPr>
          <p:spPr>
            <a:xfrm>
              <a:off x="2262501" y="3917989"/>
              <a:ext cx="257116" cy="354209"/>
            </a:xfrm>
            <a:custGeom>
              <a:rect b="b" l="l" r="r" t="t"/>
              <a:pathLst>
                <a:path extrusionOk="0" h="9715" w="7052">
                  <a:moveTo>
                    <a:pt x="1504" y="1"/>
                  </a:moveTo>
                  <a:cubicBezTo>
                    <a:pt x="1428" y="763"/>
                    <a:pt x="251" y="3139"/>
                    <a:pt x="1" y="3619"/>
                  </a:cubicBezTo>
                  <a:cubicBezTo>
                    <a:pt x="88" y="4436"/>
                    <a:pt x="371" y="6605"/>
                    <a:pt x="1079" y="7673"/>
                  </a:cubicBezTo>
                  <a:cubicBezTo>
                    <a:pt x="1928" y="8950"/>
                    <a:pt x="2856" y="9715"/>
                    <a:pt x="3595" y="9715"/>
                  </a:cubicBezTo>
                  <a:cubicBezTo>
                    <a:pt x="3625" y="9715"/>
                    <a:pt x="3655" y="9713"/>
                    <a:pt x="3684" y="9711"/>
                  </a:cubicBezTo>
                  <a:cubicBezTo>
                    <a:pt x="4436" y="9645"/>
                    <a:pt x="5384" y="8719"/>
                    <a:pt x="6321" y="7291"/>
                  </a:cubicBezTo>
                  <a:cubicBezTo>
                    <a:pt x="6856" y="6474"/>
                    <a:pt x="7019" y="4872"/>
                    <a:pt x="7052" y="3651"/>
                  </a:cubicBezTo>
                  <a:cubicBezTo>
                    <a:pt x="7052" y="3651"/>
                    <a:pt x="6147" y="3586"/>
                    <a:pt x="4610" y="3052"/>
                  </a:cubicBezTo>
                  <a:cubicBezTo>
                    <a:pt x="3085" y="2518"/>
                    <a:pt x="1504" y="1"/>
                    <a:pt x="1504"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
            <p:cNvSpPr/>
            <p:nvPr/>
          </p:nvSpPr>
          <p:spPr>
            <a:xfrm>
              <a:off x="2317336" y="4069770"/>
              <a:ext cx="24683" cy="30626"/>
            </a:xfrm>
            <a:custGeom>
              <a:rect b="b" l="l" r="r" t="t"/>
              <a:pathLst>
                <a:path extrusionOk="0" h="840" w="677">
                  <a:moveTo>
                    <a:pt x="338" y="1"/>
                  </a:moveTo>
                  <a:cubicBezTo>
                    <a:pt x="153" y="1"/>
                    <a:pt x="0" y="186"/>
                    <a:pt x="0" y="415"/>
                  </a:cubicBezTo>
                  <a:cubicBezTo>
                    <a:pt x="0" y="654"/>
                    <a:pt x="153" y="840"/>
                    <a:pt x="338" y="840"/>
                  </a:cubicBezTo>
                  <a:cubicBezTo>
                    <a:pt x="524" y="840"/>
                    <a:pt x="676" y="654"/>
                    <a:pt x="676" y="415"/>
                  </a:cubicBezTo>
                  <a:cubicBezTo>
                    <a:pt x="676" y="186"/>
                    <a:pt x="524" y="1"/>
                    <a:pt x="3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
            <p:cNvSpPr/>
            <p:nvPr/>
          </p:nvSpPr>
          <p:spPr>
            <a:xfrm>
              <a:off x="2438126" y="4069770"/>
              <a:ext cx="24683" cy="30626"/>
            </a:xfrm>
            <a:custGeom>
              <a:rect b="b" l="l" r="r" t="t"/>
              <a:pathLst>
                <a:path extrusionOk="0" h="840" w="677">
                  <a:moveTo>
                    <a:pt x="338" y="1"/>
                  </a:moveTo>
                  <a:cubicBezTo>
                    <a:pt x="153" y="1"/>
                    <a:pt x="1" y="186"/>
                    <a:pt x="1" y="415"/>
                  </a:cubicBezTo>
                  <a:cubicBezTo>
                    <a:pt x="1" y="654"/>
                    <a:pt x="153" y="840"/>
                    <a:pt x="338" y="840"/>
                  </a:cubicBezTo>
                  <a:cubicBezTo>
                    <a:pt x="524" y="840"/>
                    <a:pt x="676" y="654"/>
                    <a:pt x="676" y="415"/>
                  </a:cubicBezTo>
                  <a:cubicBezTo>
                    <a:pt x="676" y="186"/>
                    <a:pt x="524" y="1"/>
                    <a:pt x="3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
            <p:cNvSpPr/>
            <p:nvPr/>
          </p:nvSpPr>
          <p:spPr>
            <a:xfrm>
              <a:off x="2411401" y="4030138"/>
              <a:ext cx="86374" cy="28147"/>
            </a:xfrm>
            <a:custGeom>
              <a:rect b="b" l="l" r="r" t="t"/>
              <a:pathLst>
                <a:path extrusionOk="0" h="772" w="2369">
                  <a:moveTo>
                    <a:pt x="1142" y="0"/>
                  </a:moveTo>
                  <a:cubicBezTo>
                    <a:pt x="585" y="0"/>
                    <a:pt x="1" y="573"/>
                    <a:pt x="80" y="652"/>
                  </a:cubicBezTo>
                  <a:cubicBezTo>
                    <a:pt x="118" y="690"/>
                    <a:pt x="157" y="701"/>
                    <a:pt x="188" y="701"/>
                  </a:cubicBezTo>
                  <a:cubicBezTo>
                    <a:pt x="227" y="701"/>
                    <a:pt x="254" y="684"/>
                    <a:pt x="254" y="684"/>
                  </a:cubicBezTo>
                  <a:cubicBezTo>
                    <a:pt x="531" y="390"/>
                    <a:pt x="843" y="289"/>
                    <a:pt x="1139" y="289"/>
                  </a:cubicBezTo>
                  <a:cubicBezTo>
                    <a:pt x="1789" y="289"/>
                    <a:pt x="2368" y="772"/>
                    <a:pt x="2368" y="772"/>
                  </a:cubicBezTo>
                  <a:cubicBezTo>
                    <a:pt x="2368" y="772"/>
                    <a:pt x="2129" y="205"/>
                    <a:pt x="1311" y="20"/>
                  </a:cubicBezTo>
                  <a:cubicBezTo>
                    <a:pt x="1255" y="6"/>
                    <a:pt x="1199" y="0"/>
                    <a:pt x="114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
            <p:cNvSpPr/>
            <p:nvPr/>
          </p:nvSpPr>
          <p:spPr>
            <a:xfrm>
              <a:off x="2278798" y="4030138"/>
              <a:ext cx="86410" cy="28147"/>
            </a:xfrm>
            <a:custGeom>
              <a:rect b="b" l="l" r="r" t="t"/>
              <a:pathLst>
                <a:path extrusionOk="0" h="772" w="2370">
                  <a:moveTo>
                    <a:pt x="1230" y="0"/>
                  </a:moveTo>
                  <a:cubicBezTo>
                    <a:pt x="1172" y="0"/>
                    <a:pt x="1114" y="6"/>
                    <a:pt x="1057" y="20"/>
                  </a:cubicBezTo>
                  <a:cubicBezTo>
                    <a:pt x="240" y="205"/>
                    <a:pt x="0" y="772"/>
                    <a:pt x="0" y="772"/>
                  </a:cubicBezTo>
                  <a:cubicBezTo>
                    <a:pt x="0" y="772"/>
                    <a:pt x="585" y="289"/>
                    <a:pt x="1234" y="289"/>
                  </a:cubicBezTo>
                  <a:cubicBezTo>
                    <a:pt x="1531" y="289"/>
                    <a:pt x="1841" y="390"/>
                    <a:pt x="2115" y="684"/>
                  </a:cubicBezTo>
                  <a:cubicBezTo>
                    <a:pt x="2115" y="684"/>
                    <a:pt x="2145" y="701"/>
                    <a:pt x="2187" y="701"/>
                  </a:cubicBezTo>
                  <a:cubicBezTo>
                    <a:pt x="2220" y="701"/>
                    <a:pt x="2261" y="690"/>
                    <a:pt x="2300" y="652"/>
                  </a:cubicBezTo>
                  <a:cubicBezTo>
                    <a:pt x="2369" y="573"/>
                    <a:pt x="1793" y="0"/>
                    <a:pt x="123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
            <p:cNvSpPr/>
            <p:nvPr/>
          </p:nvSpPr>
          <p:spPr>
            <a:xfrm>
              <a:off x="2305013" y="4120229"/>
              <a:ext cx="56878" cy="23881"/>
            </a:xfrm>
            <a:custGeom>
              <a:rect b="b" l="l" r="r" t="t"/>
              <a:pathLst>
                <a:path extrusionOk="0" h="655" w="1560">
                  <a:moveTo>
                    <a:pt x="785" y="1"/>
                  </a:moveTo>
                  <a:cubicBezTo>
                    <a:pt x="349" y="1"/>
                    <a:pt x="1" y="142"/>
                    <a:pt x="1" y="328"/>
                  </a:cubicBezTo>
                  <a:cubicBezTo>
                    <a:pt x="1" y="502"/>
                    <a:pt x="349" y="655"/>
                    <a:pt x="785" y="655"/>
                  </a:cubicBezTo>
                  <a:cubicBezTo>
                    <a:pt x="1210" y="655"/>
                    <a:pt x="1559" y="502"/>
                    <a:pt x="1559" y="328"/>
                  </a:cubicBezTo>
                  <a:cubicBezTo>
                    <a:pt x="1559" y="142"/>
                    <a:pt x="1210" y="1"/>
                    <a:pt x="785"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
            <p:cNvSpPr/>
            <p:nvPr/>
          </p:nvSpPr>
          <p:spPr>
            <a:xfrm>
              <a:off x="2426605" y="4118661"/>
              <a:ext cx="57242" cy="23480"/>
            </a:xfrm>
            <a:custGeom>
              <a:rect b="b" l="l" r="r" t="t"/>
              <a:pathLst>
                <a:path extrusionOk="0" h="644" w="1570">
                  <a:moveTo>
                    <a:pt x="785" y="0"/>
                  </a:moveTo>
                  <a:cubicBezTo>
                    <a:pt x="349" y="0"/>
                    <a:pt x="0" y="142"/>
                    <a:pt x="0" y="316"/>
                  </a:cubicBezTo>
                  <a:cubicBezTo>
                    <a:pt x="0" y="501"/>
                    <a:pt x="349" y="643"/>
                    <a:pt x="785" y="643"/>
                  </a:cubicBezTo>
                  <a:cubicBezTo>
                    <a:pt x="1210" y="643"/>
                    <a:pt x="1570" y="501"/>
                    <a:pt x="1570" y="316"/>
                  </a:cubicBezTo>
                  <a:cubicBezTo>
                    <a:pt x="1570" y="142"/>
                    <a:pt x="1210"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
            <p:cNvSpPr/>
            <p:nvPr/>
          </p:nvSpPr>
          <p:spPr>
            <a:xfrm>
              <a:off x="2389635" y="4081692"/>
              <a:ext cx="28658" cy="91150"/>
            </a:xfrm>
            <a:custGeom>
              <a:rect b="b" l="l" r="r" t="t"/>
              <a:pathLst>
                <a:path extrusionOk="0" h="2500" w="786">
                  <a:moveTo>
                    <a:pt x="328" y="1"/>
                  </a:moveTo>
                  <a:cubicBezTo>
                    <a:pt x="328" y="1"/>
                    <a:pt x="546" y="1559"/>
                    <a:pt x="589" y="1864"/>
                  </a:cubicBezTo>
                  <a:cubicBezTo>
                    <a:pt x="622" y="2158"/>
                    <a:pt x="1" y="2453"/>
                    <a:pt x="132" y="2496"/>
                  </a:cubicBezTo>
                  <a:cubicBezTo>
                    <a:pt x="142" y="2499"/>
                    <a:pt x="154" y="2500"/>
                    <a:pt x="167" y="2500"/>
                  </a:cubicBezTo>
                  <a:cubicBezTo>
                    <a:pt x="338" y="2500"/>
                    <a:pt x="786" y="2313"/>
                    <a:pt x="786" y="1940"/>
                  </a:cubicBezTo>
                  <a:cubicBezTo>
                    <a:pt x="786" y="1537"/>
                    <a:pt x="328" y="1"/>
                    <a:pt x="328" y="1"/>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
            <p:cNvSpPr/>
            <p:nvPr/>
          </p:nvSpPr>
          <p:spPr>
            <a:xfrm>
              <a:off x="2372973" y="4198507"/>
              <a:ext cx="53669" cy="17537"/>
            </a:xfrm>
            <a:custGeom>
              <a:rect b="b" l="l" r="r" t="t"/>
              <a:pathLst>
                <a:path extrusionOk="0" h="481" w="1472">
                  <a:moveTo>
                    <a:pt x="1471" y="1"/>
                  </a:moveTo>
                  <a:cubicBezTo>
                    <a:pt x="1471" y="1"/>
                    <a:pt x="1018" y="155"/>
                    <a:pt x="737" y="155"/>
                  </a:cubicBezTo>
                  <a:cubicBezTo>
                    <a:pt x="720" y="155"/>
                    <a:pt x="703" y="154"/>
                    <a:pt x="687" y="153"/>
                  </a:cubicBezTo>
                  <a:cubicBezTo>
                    <a:pt x="404" y="142"/>
                    <a:pt x="0" y="44"/>
                    <a:pt x="0" y="44"/>
                  </a:cubicBezTo>
                  <a:lnTo>
                    <a:pt x="0" y="44"/>
                  </a:lnTo>
                  <a:cubicBezTo>
                    <a:pt x="0" y="44"/>
                    <a:pt x="393" y="480"/>
                    <a:pt x="654" y="480"/>
                  </a:cubicBezTo>
                  <a:cubicBezTo>
                    <a:pt x="658" y="480"/>
                    <a:pt x="663" y="480"/>
                    <a:pt x="667" y="480"/>
                  </a:cubicBezTo>
                  <a:cubicBezTo>
                    <a:pt x="1056" y="480"/>
                    <a:pt x="1471" y="1"/>
                    <a:pt x="147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
            <p:cNvSpPr/>
            <p:nvPr/>
          </p:nvSpPr>
          <p:spPr>
            <a:xfrm>
              <a:off x="2754811" y="4268837"/>
              <a:ext cx="767301" cy="996962"/>
            </a:xfrm>
            <a:custGeom>
              <a:rect b="b" l="l" r="r" t="t"/>
              <a:pathLst>
                <a:path extrusionOk="0" h="27344" w="21045">
                  <a:moveTo>
                    <a:pt x="11607" y="1"/>
                  </a:moveTo>
                  <a:cubicBezTo>
                    <a:pt x="1570" y="1"/>
                    <a:pt x="469" y="5308"/>
                    <a:pt x="469" y="5308"/>
                  </a:cubicBezTo>
                  <a:lnTo>
                    <a:pt x="0" y="15378"/>
                  </a:lnTo>
                  <a:lnTo>
                    <a:pt x="6158" y="27344"/>
                  </a:lnTo>
                  <a:lnTo>
                    <a:pt x="20227" y="27344"/>
                  </a:lnTo>
                  <a:cubicBezTo>
                    <a:pt x="20227" y="27344"/>
                    <a:pt x="21045" y="3924"/>
                    <a:pt x="20064" y="2867"/>
                  </a:cubicBezTo>
                  <a:cubicBezTo>
                    <a:pt x="19083" y="1821"/>
                    <a:pt x="14855" y="1"/>
                    <a:pt x="11607" y="1"/>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
            <p:cNvSpPr/>
            <p:nvPr/>
          </p:nvSpPr>
          <p:spPr>
            <a:xfrm>
              <a:off x="3076637" y="4268837"/>
              <a:ext cx="105333" cy="884921"/>
            </a:xfrm>
            <a:custGeom>
              <a:rect b="b" l="l" r="r" t="t"/>
              <a:pathLst>
                <a:path extrusionOk="0" h="24271" w="2889">
                  <a:moveTo>
                    <a:pt x="2366" y="1"/>
                  </a:moveTo>
                  <a:cubicBezTo>
                    <a:pt x="1516" y="11"/>
                    <a:pt x="731" y="66"/>
                    <a:pt x="1" y="153"/>
                  </a:cubicBezTo>
                  <a:lnTo>
                    <a:pt x="1298" y="24271"/>
                  </a:lnTo>
                  <a:lnTo>
                    <a:pt x="2889" y="24183"/>
                  </a:lnTo>
                  <a:lnTo>
                    <a:pt x="2366"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
            <p:cNvSpPr/>
            <p:nvPr/>
          </p:nvSpPr>
          <p:spPr>
            <a:xfrm>
              <a:off x="2912170" y="4296255"/>
              <a:ext cx="104130" cy="824907"/>
            </a:xfrm>
            <a:custGeom>
              <a:rect b="b" l="l" r="r" t="t"/>
              <a:pathLst>
                <a:path extrusionOk="0" h="22625" w="2856">
                  <a:moveTo>
                    <a:pt x="1558" y="1"/>
                  </a:moveTo>
                  <a:cubicBezTo>
                    <a:pt x="981" y="175"/>
                    <a:pt x="469" y="371"/>
                    <a:pt x="0" y="589"/>
                  </a:cubicBezTo>
                  <a:lnTo>
                    <a:pt x="1264" y="22625"/>
                  </a:lnTo>
                  <a:lnTo>
                    <a:pt x="2855" y="22625"/>
                  </a:lnTo>
                  <a:lnTo>
                    <a:pt x="1558"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
            <p:cNvSpPr/>
            <p:nvPr/>
          </p:nvSpPr>
          <p:spPr>
            <a:xfrm>
              <a:off x="3263418" y="4287906"/>
              <a:ext cx="112880" cy="977894"/>
            </a:xfrm>
            <a:custGeom>
              <a:rect b="b" l="l" r="r" t="t"/>
              <a:pathLst>
                <a:path extrusionOk="0" h="26821" w="3096">
                  <a:moveTo>
                    <a:pt x="1123" y="1"/>
                  </a:moveTo>
                  <a:lnTo>
                    <a:pt x="0" y="26821"/>
                  </a:lnTo>
                  <a:lnTo>
                    <a:pt x="578" y="26821"/>
                  </a:lnTo>
                  <a:lnTo>
                    <a:pt x="2016" y="26330"/>
                  </a:lnTo>
                  <a:lnTo>
                    <a:pt x="3095" y="655"/>
                  </a:lnTo>
                  <a:cubicBezTo>
                    <a:pt x="2485" y="415"/>
                    <a:pt x="1809" y="186"/>
                    <a:pt x="1123"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
            <p:cNvSpPr/>
            <p:nvPr/>
          </p:nvSpPr>
          <p:spPr>
            <a:xfrm>
              <a:off x="2769905" y="4471077"/>
              <a:ext cx="732336" cy="133845"/>
            </a:xfrm>
            <a:custGeom>
              <a:rect b="b" l="l" r="r" t="t"/>
              <a:pathLst>
                <a:path extrusionOk="0" h="3671" w="20086">
                  <a:moveTo>
                    <a:pt x="44" y="1"/>
                  </a:moveTo>
                  <a:lnTo>
                    <a:pt x="1" y="938"/>
                  </a:lnTo>
                  <a:cubicBezTo>
                    <a:pt x="1330" y="1766"/>
                    <a:pt x="3891" y="2921"/>
                    <a:pt x="8294" y="3434"/>
                  </a:cubicBezTo>
                  <a:cubicBezTo>
                    <a:pt x="9746" y="3600"/>
                    <a:pt x="11052" y="3670"/>
                    <a:pt x="12221" y="3670"/>
                  </a:cubicBezTo>
                  <a:cubicBezTo>
                    <a:pt x="16412" y="3670"/>
                    <a:pt x="18854" y="2765"/>
                    <a:pt x="20064" y="2126"/>
                  </a:cubicBezTo>
                  <a:cubicBezTo>
                    <a:pt x="20075" y="1624"/>
                    <a:pt x="20086" y="1134"/>
                    <a:pt x="20075" y="665"/>
                  </a:cubicBezTo>
                  <a:lnTo>
                    <a:pt x="19802" y="415"/>
                  </a:lnTo>
                  <a:cubicBezTo>
                    <a:pt x="17260" y="1615"/>
                    <a:pt x="14532" y="2028"/>
                    <a:pt x="11979" y="2028"/>
                  </a:cubicBezTo>
                  <a:cubicBezTo>
                    <a:pt x="6327" y="2028"/>
                    <a:pt x="1537" y="1"/>
                    <a:pt x="1537"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
            <p:cNvSpPr/>
            <p:nvPr/>
          </p:nvSpPr>
          <p:spPr>
            <a:xfrm>
              <a:off x="2808844" y="4351090"/>
              <a:ext cx="689823" cy="122105"/>
            </a:xfrm>
            <a:custGeom>
              <a:rect b="b" l="l" r="r" t="t"/>
              <a:pathLst>
                <a:path extrusionOk="0" h="3349" w="18920">
                  <a:moveTo>
                    <a:pt x="1297" y="0"/>
                  </a:moveTo>
                  <a:cubicBezTo>
                    <a:pt x="742" y="393"/>
                    <a:pt x="327" y="807"/>
                    <a:pt x="1" y="1199"/>
                  </a:cubicBezTo>
                  <a:cubicBezTo>
                    <a:pt x="1483" y="1919"/>
                    <a:pt x="3793" y="2714"/>
                    <a:pt x="7226" y="3106"/>
                  </a:cubicBezTo>
                  <a:cubicBezTo>
                    <a:pt x="8688" y="3277"/>
                    <a:pt x="10002" y="3349"/>
                    <a:pt x="11177" y="3349"/>
                  </a:cubicBezTo>
                  <a:cubicBezTo>
                    <a:pt x="15268" y="3349"/>
                    <a:pt x="17692" y="2477"/>
                    <a:pt x="18920" y="1842"/>
                  </a:cubicBezTo>
                  <a:cubicBezTo>
                    <a:pt x="18854" y="1232"/>
                    <a:pt x="18745" y="785"/>
                    <a:pt x="18582" y="611"/>
                  </a:cubicBezTo>
                  <a:cubicBezTo>
                    <a:pt x="18495" y="524"/>
                    <a:pt x="18375" y="415"/>
                    <a:pt x="18233" y="316"/>
                  </a:cubicBezTo>
                  <a:cubicBezTo>
                    <a:pt x="15831" y="1345"/>
                    <a:pt x="13287" y="1706"/>
                    <a:pt x="10897" y="1706"/>
                  </a:cubicBezTo>
                  <a:cubicBezTo>
                    <a:pt x="6651" y="1706"/>
                    <a:pt x="2894" y="565"/>
                    <a:pt x="1297"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
            <p:cNvSpPr/>
            <p:nvPr/>
          </p:nvSpPr>
          <p:spPr>
            <a:xfrm>
              <a:off x="2763962" y="4602987"/>
              <a:ext cx="734304" cy="133589"/>
            </a:xfrm>
            <a:custGeom>
              <a:rect b="b" l="l" r="r" t="t"/>
              <a:pathLst>
                <a:path extrusionOk="0" h="3664" w="20140">
                  <a:moveTo>
                    <a:pt x="44" y="1"/>
                  </a:moveTo>
                  <a:lnTo>
                    <a:pt x="0" y="829"/>
                  </a:lnTo>
                  <a:cubicBezTo>
                    <a:pt x="1275" y="1657"/>
                    <a:pt x="3858" y="2889"/>
                    <a:pt x="8457" y="3423"/>
                  </a:cubicBezTo>
                  <a:cubicBezTo>
                    <a:pt x="9918" y="3592"/>
                    <a:pt x="11231" y="3663"/>
                    <a:pt x="12407" y="3663"/>
                  </a:cubicBezTo>
                  <a:cubicBezTo>
                    <a:pt x="16385" y="3663"/>
                    <a:pt x="18788" y="2844"/>
                    <a:pt x="20042" y="2213"/>
                  </a:cubicBezTo>
                  <a:cubicBezTo>
                    <a:pt x="20085" y="1690"/>
                    <a:pt x="20118" y="1134"/>
                    <a:pt x="20140" y="568"/>
                  </a:cubicBezTo>
                  <a:lnTo>
                    <a:pt x="19965" y="404"/>
                  </a:lnTo>
                  <a:cubicBezTo>
                    <a:pt x="17418" y="1606"/>
                    <a:pt x="14685" y="2020"/>
                    <a:pt x="12129" y="2020"/>
                  </a:cubicBezTo>
                  <a:cubicBezTo>
                    <a:pt x="6482" y="2020"/>
                    <a:pt x="1700" y="1"/>
                    <a:pt x="1700"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
            <p:cNvSpPr/>
            <p:nvPr/>
          </p:nvSpPr>
          <p:spPr>
            <a:xfrm>
              <a:off x="3074486" y="4155595"/>
              <a:ext cx="199290" cy="217812"/>
            </a:xfrm>
            <a:custGeom>
              <a:rect b="b" l="l" r="r" t="t"/>
              <a:pathLst>
                <a:path extrusionOk="0" h="5974" w="5466">
                  <a:moveTo>
                    <a:pt x="659" y="1"/>
                  </a:moveTo>
                  <a:cubicBezTo>
                    <a:pt x="659" y="1"/>
                    <a:pt x="834" y="2235"/>
                    <a:pt x="627" y="3107"/>
                  </a:cubicBezTo>
                  <a:cubicBezTo>
                    <a:pt x="441" y="3913"/>
                    <a:pt x="234" y="4066"/>
                    <a:pt x="114" y="4458"/>
                  </a:cubicBezTo>
                  <a:cubicBezTo>
                    <a:pt x="1" y="4840"/>
                    <a:pt x="1098" y="5973"/>
                    <a:pt x="2306" y="5973"/>
                  </a:cubicBezTo>
                  <a:cubicBezTo>
                    <a:pt x="2375" y="5973"/>
                    <a:pt x="2443" y="5969"/>
                    <a:pt x="2512" y="5962"/>
                  </a:cubicBezTo>
                  <a:cubicBezTo>
                    <a:pt x="3787" y="5820"/>
                    <a:pt x="5465" y="4164"/>
                    <a:pt x="4779" y="3804"/>
                  </a:cubicBezTo>
                  <a:cubicBezTo>
                    <a:pt x="4103" y="3455"/>
                    <a:pt x="4441" y="1"/>
                    <a:pt x="4441"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
            <p:cNvSpPr/>
            <p:nvPr/>
          </p:nvSpPr>
          <p:spPr>
            <a:xfrm>
              <a:off x="3098513" y="4155595"/>
              <a:ext cx="137892" cy="113099"/>
            </a:xfrm>
            <a:custGeom>
              <a:rect b="b" l="l" r="r" t="t"/>
              <a:pathLst>
                <a:path extrusionOk="0" h="3102" w="3782">
                  <a:moveTo>
                    <a:pt x="0" y="1"/>
                  </a:moveTo>
                  <a:cubicBezTo>
                    <a:pt x="0" y="1"/>
                    <a:pt x="98" y="1254"/>
                    <a:pt x="66" y="2256"/>
                  </a:cubicBezTo>
                  <a:cubicBezTo>
                    <a:pt x="676" y="2692"/>
                    <a:pt x="1363" y="3041"/>
                    <a:pt x="1897" y="3096"/>
                  </a:cubicBezTo>
                  <a:cubicBezTo>
                    <a:pt x="1930" y="3100"/>
                    <a:pt x="1963" y="3102"/>
                    <a:pt x="1997" y="3102"/>
                  </a:cubicBezTo>
                  <a:cubicBezTo>
                    <a:pt x="2524" y="3102"/>
                    <a:pt x="3163" y="2638"/>
                    <a:pt x="3706" y="2137"/>
                  </a:cubicBezTo>
                  <a:cubicBezTo>
                    <a:pt x="3673" y="1112"/>
                    <a:pt x="3782" y="1"/>
                    <a:pt x="3782"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
            <p:cNvSpPr/>
            <p:nvPr/>
          </p:nvSpPr>
          <p:spPr>
            <a:xfrm>
              <a:off x="3003938" y="3846857"/>
              <a:ext cx="314322" cy="369376"/>
            </a:xfrm>
            <a:custGeom>
              <a:rect b="b" l="l" r="r" t="t"/>
              <a:pathLst>
                <a:path extrusionOk="0" h="10131" w="8621">
                  <a:moveTo>
                    <a:pt x="1" y="1"/>
                  </a:moveTo>
                  <a:cubicBezTo>
                    <a:pt x="1" y="1"/>
                    <a:pt x="785" y="7074"/>
                    <a:pt x="1297" y="7935"/>
                  </a:cubicBezTo>
                  <a:cubicBezTo>
                    <a:pt x="1821" y="8806"/>
                    <a:pt x="3455" y="10016"/>
                    <a:pt x="4491" y="10125"/>
                  </a:cubicBezTo>
                  <a:cubicBezTo>
                    <a:pt x="4523" y="10129"/>
                    <a:pt x="4556" y="10131"/>
                    <a:pt x="4590" y="10131"/>
                  </a:cubicBezTo>
                  <a:cubicBezTo>
                    <a:pt x="5622" y="10131"/>
                    <a:pt x="7083" y="8388"/>
                    <a:pt x="7389" y="7935"/>
                  </a:cubicBezTo>
                  <a:cubicBezTo>
                    <a:pt x="8076" y="6954"/>
                    <a:pt x="8621" y="1"/>
                    <a:pt x="8621"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
            <p:cNvSpPr/>
            <p:nvPr/>
          </p:nvSpPr>
          <p:spPr>
            <a:xfrm>
              <a:off x="2930436" y="3657524"/>
              <a:ext cx="444265" cy="372548"/>
            </a:xfrm>
            <a:custGeom>
              <a:rect b="b" l="l" r="r" t="t"/>
              <a:pathLst>
                <a:path extrusionOk="0" h="10218" w="12185">
                  <a:moveTo>
                    <a:pt x="7919" y="0"/>
                  </a:moveTo>
                  <a:cubicBezTo>
                    <a:pt x="7656" y="0"/>
                    <a:pt x="7433" y="60"/>
                    <a:pt x="7313" y="202"/>
                  </a:cubicBezTo>
                  <a:cubicBezTo>
                    <a:pt x="7137" y="412"/>
                    <a:pt x="6779" y="495"/>
                    <a:pt x="6360" y="495"/>
                  </a:cubicBezTo>
                  <a:cubicBezTo>
                    <a:pt x="5821" y="495"/>
                    <a:pt x="5182" y="358"/>
                    <a:pt x="4697" y="181"/>
                  </a:cubicBezTo>
                  <a:cubicBezTo>
                    <a:pt x="4553" y="126"/>
                    <a:pt x="4388" y="101"/>
                    <a:pt x="4214" y="101"/>
                  </a:cubicBezTo>
                  <a:cubicBezTo>
                    <a:pt x="3351" y="101"/>
                    <a:pt x="2264" y="719"/>
                    <a:pt x="2354" y="1390"/>
                  </a:cubicBezTo>
                  <a:cubicBezTo>
                    <a:pt x="2474" y="2186"/>
                    <a:pt x="1777" y="2393"/>
                    <a:pt x="883" y="2774"/>
                  </a:cubicBezTo>
                  <a:cubicBezTo>
                    <a:pt x="0" y="3167"/>
                    <a:pt x="447" y="4987"/>
                    <a:pt x="676" y="5194"/>
                  </a:cubicBezTo>
                  <a:cubicBezTo>
                    <a:pt x="905" y="5390"/>
                    <a:pt x="1090" y="6403"/>
                    <a:pt x="611" y="6861"/>
                  </a:cubicBezTo>
                  <a:cubicBezTo>
                    <a:pt x="131" y="7308"/>
                    <a:pt x="654" y="7995"/>
                    <a:pt x="883" y="8441"/>
                  </a:cubicBezTo>
                  <a:cubicBezTo>
                    <a:pt x="1112" y="8888"/>
                    <a:pt x="927" y="9063"/>
                    <a:pt x="1047" y="9597"/>
                  </a:cubicBezTo>
                  <a:cubicBezTo>
                    <a:pt x="1156" y="10141"/>
                    <a:pt x="2681" y="10218"/>
                    <a:pt x="2681" y="10218"/>
                  </a:cubicBezTo>
                  <a:lnTo>
                    <a:pt x="2801" y="7646"/>
                  </a:lnTo>
                  <a:cubicBezTo>
                    <a:pt x="2801" y="7646"/>
                    <a:pt x="2845" y="7428"/>
                    <a:pt x="3030" y="7352"/>
                  </a:cubicBezTo>
                  <a:cubicBezTo>
                    <a:pt x="3191" y="7281"/>
                    <a:pt x="3222" y="6472"/>
                    <a:pt x="3439" y="6472"/>
                  </a:cubicBezTo>
                  <a:cubicBezTo>
                    <a:pt x="3457" y="6472"/>
                    <a:pt x="3477" y="6478"/>
                    <a:pt x="3499" y="6491"/>
                  </a:cubicBezTo>
                  <a:cubicBezTo>
                    <a:pt x="3570" y="6532"/>
                    <a:pt x="3647" y="6551"/>
                    <a:pt x="3727" y="6551"/>
                  </a:cubicBezTo>
                  <a:cubicBezTo>
                    <a:pt x="3964" y="6551"/>
                    <a:pt x="4235" y="6384"/>
                    <a:pt x="4512" y="6131"/>
                  </a:cubicBezTo>
                  <a:cubicBezTo>
                    <a:pt x="4639" y="6008"/>
                    <a:pt x="4786" y="5957"/>
                    <a:pt x="4932" y="5957"/>
                  </a:cubicBezTo>
                  <a:cubicBezTo>
                    <a:pt x="5201" y="5957"/>
                    <a:pt x="5468" y="6130"/>
                    <a:pt x="5602" y="6349"/>
                  </a:cubicBezTo>
                  <a:cubicBezTo>
                    <a:pt x="5743" y="6599"/>
                    <a:pt x="6399" y="6748"/>
                    <a:pt x="7017" y="6748"/>
                  </a:cubicBezTo>
                  <a:cubicBezTo>
                    <a:pt x="7260" y="6748"/>
                    <a:pt x="7497" y="6725"/>
                    <a:pt x="7694" y="6676"/>
                  </a:cubicBezTo>
                  <a:cubicBezTo>
                    <a:pt x="8058" y="6579"/>
                    <a:pt x="8457" y="6509"/>
                    <a:pt x="8764" y="6509"/>
                  </a:cubicBezTo>
                  <a:cubicBezTo>
                    <a:pt x="9045" y="6509"/>
                    <a:pt x="9249" y="6568"/>
                    <a:pt x="9275" y="6719"/>
                  </a:cubicBezTo>
                  <a:cubicBezTo>
                    <a:pt x="9318" y="7036"/>
                    <a:pt x="9754" y="7537"/>
                    <a:pt x="9929" y="7537"/>
                  </a:cubicBezTo>
                  <a:cubicBezTo>
                    <a:pt x="10114" y="7537"/>
                    <a:pt x="10005" y="9978"/>
                    <a:pt x="10005" y="9978"/>
                  </a:cubicBezTo>
                  <a:cubicBezTo>
                    <a:pt x="10005" y="9978"/>
                    <a:pt x="10909" y="9640"/>
                    <a:pt x="10866" y="9182"/>
                  </a:cubicBezTo>
                  <a:cubicBezTo>
                    <a:pt x="10822" y="8725"/>
                    <a:pt x="11367" y="7864"/>
                    <a:pt x="11520" y="7646"/>
                  </a:cubicBezTo>
                  <a:cubicBezTo>
                    <a:pt x="11672" y="7428"/>
                    <a:pt x="12032" y="6556"/>
                    <a:pt x="11781" y="6218"/>
                  </a:cubicBezTo>
                  <a:cubicBezTo>
                    <a:pt x="11531" y="5880"/>
                    <a:pt x="11509" y="5739"/>
                    <a:pt x="11847" y="4573"/>
                  </a:cubicBezTo>
                  <a:cubicBezTo>
                    <a:pt x="12185" y="3417"/>
                    <a:pt x="11509" y="1957"/>
                    <a:pt x="10572" y="1957"/>
                  </a:cubicBezTo>
                  <a:cubicBezTo>
                    <a:pt x="9634" y="1957"/>
                    <a:pt x="9929" y="1227"/>
                    <a:pt x="9613" y="704"/>
                  </a:cubicBezTo>
                  <a:cubicBezTo>
                    <a:pt x="9390" y="336"/>
                    <a:pt x="8543" y="0"/>
                    <a:pt x="7919" y="0"/>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
            <p:cNvSpPr/>
            <p:nvPr/>
          </p:nvSpPr>
          <p:spPr>
            <a:xfrm>
              <a:off x="3280882" y="3978475"/>
              <a:ext cx="84259" cy="92937"/>
            </a:xfrm>
            <a:custGeom>
              <a:rect b="b" l="l" r="r" t="t"/>
              <a:pathLst>
                <a:path extrusionOk="0" h="2549" w="2311">
                  <a:moveTo>
                    <a:pt x="1156" y="0"/>
                  </a:moveTo>
                  <a:cubicBezTo>
                    <a:pt x="592" y="0"/>
                    <a:pt x="426" y="532"/>
                    <a:pt x="426" y="532"/>
                  </a:cubicBezTo>
                  <a:lnTo>
                    <a:pt x="1" y="2548"/>
                  </a:lnTo>
                  <a:cubicBezTo>
                    <a:pt x="1984" y="2396"/>
                    <a:pt x="2311" y="292"/>
                    <a:pt x="1483" y="53"/>
                  </a:cubicBezTo>
                  <a:cubicBezTo>
                    <a:pt x="1361" y="16"/>
                    <a:pt x="1253" y="0"/>
                    <a:pt x="1156"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
            <p:cNvSpPr/>
            <p:nvPr/>
          </p:nvSpPr>
          <p:spPr>
            <a:xfrm>
              <a:off x="2967004" y="3984491"/>
              <a:ext cx="86629" cy="83384"/>
            </a:xfrm>
            <a:custGeom>
              <a:rect b="b" l="l" r="r" t="t"/>
              <a:pathLst>
                <a:path extrusionOk="0" h="2287" w="2376">
                  <a:moveTo>
                    <a:pt x="839" y="1"/>
                  </a:moveTo>
                  <a:cubicBezTo>
                    <a:pt x="765" y="1"/>
                    <a:pt x="692" y="10"/>
                    <a:pt x="621" y="29"/>
                  </a:cubicBezTo>
                  <a:cubicBezTo>
                    <a:pt x="0" y="204"/>
                    <a:pt x="469" y="2165"/>
                    <a:pt x="1330" y="2263"/>
                  </a:cubicBezTo>
                  <a:cubicBezTo>
                    <a:pt x="1469" y="2279"/>
                    <a:pt x="1590" y="2286"/>
                    <a:pt x="1696" y="2286"/>
                  </a:cubicBezTo>
                  <a:cubicBezTo>
                    <a:pt x="2239" y="2286"/>
                    <a:pt x="2376" y="2111"/>
                    <a:pt x="2376" y="2111"/>
                  </a:cubicBezTo>
                  <a:lnTo>
                    <a:pt x="2027" y="541"/>
                  </a:lnTo>
                  <a:cubicBezTo>
                    <a:pt x="2027" y="541"/>
                    <a:pt x="1418" y="1"/>
                    <a:pt x="839"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
            <p:cNvSpPr/>
            <p:nvPr/>
          </p:nvSpPr>
          <p:spPr>
            <a:xfrm>
              <a:off x="3134170" y="4123219"/>
              <a:ext cx="63295" cy="14949"/>
            </a:xfrm>
            <a:custGeom>
              <a:rect b="b" l="l" r="r" t="t"/>
              <a:pathLst>
                <a:path extrusionOk="0" h="410" w="1736">
                  <a:moveTo>
                    <a:pt x="1702" y="0"/>
                  </a:moveTo>
                  <a:cubicBezTo>
                    <a:pt x="1627" y="0"/>
                    <a:pt x="1369" y="159"/>
                    <a:pt x="962" y="224"/>
                  </a:cubicBezTo>
                  <a:cubicBezTo>
                    <a:pt x="847" y="244"/>
                    <a:pt x="744" y="252"/>
                    <a:pt x="654" y="252"/>
                  </a:cubicBezTo>
                  <a:cubicBezTo>
                    <a:pt x="363" y="252"/>
                    <a:pt x="210" y="169"/>
                    <a:pt x="210" y="169"/>
                  </a:cubicBezTo>
                  <a:cubicBezTo>
                    <a:pt x="164" y="146"/>
                    <a:pt x="65" y="81"/>
                    <a:pt x="25" y="81"/>
                  </a:cubicBezTo>
                  <a:cubicBezTo>
                    <a:pt x="8" y="81"/>
                    <a:pt x="1" y="93"/>
                    <a:pt x="14" y="126"/>
                  </a:cubicBezTo>
                  <a:cubicBezTo>
                    <a:pt x="62" y="221"/>
                    <a:pt x="396" y="410"/>
                    <a:pt x="794" y="410"/>
                  </a:cubicBezTo>
                  <a:cubicBezTo>
                    <a:pt x="849" y="410"/>
                    <a:pt x="905" y="406"/>
                    <a:pt x="962" y="398"/>
                  </a:cubicBezTo>
                  <a:cubicBezTo>
                    <a:pt x="1420" y="344"/>
                    <a:pt x="1736" y="82"/>
                    <a:pt x="1725" y="17"/>
                  </a:cubicBezTo>
                  <a:cubicBezTo>
                    <a:pt x="1723" y="5"/>
                    <a:pt x="1716" y="0"/>
                    <a:pt x="170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
            <p:cNvSpPr/>
            <p:nvPr/>
          </p:nvSpPr>
          <p:spPr>
            <a:xfrm>
              <a:off x="3101685" y="4012164"/>
              <a:ext cx="22277" cy="27855"/>
            </a:xfrm>
            <a:custGeom>
              <a:rect b="b" l="l" r="r" t="t"/>
              <a:pathLst>
                <a:path extrusionOk="0" h="764" w="611">
                  <a:moveTo>
                    <a:pt x="306" y="0"/>
                  </a:moveTo>
                  <a:cubicBezTo>
                    <a:pt x="131" y="0"/>
                    <a:pt x="0" y="175"/>
                    <a:pt x="0" y="382"/>
                  </a:cubicBezTo>
                  <a:cubicBezTo>
                    <a:pt x="0" y="589"/>
                    <a:pt x="131" y="763"/>
                    <a:pt x="306" y="763"/>
                  </a:cubicBezTo>
                  <a:cubicBezTo>
                    <a:pt x="480" y="763"/>
                    <a:pt x="611" y="589"/>
                    <a:pt x="611" y="382"/>
                  </a:cubicBezTo>
                  <a:cubicBezTo>
                    <a:pt x="611" y="175"/>
                    <a:pt x="480" y="0"/>
                    <a:pt x="306"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
            <p:cNvSpPr/>
            <p:nvPr/>
          </p:nvSpPr>
          <p:spPr>
            <a:xfrm>
              <a:off x="3210954" y="4007388"/>
              <a:ext cx="22277" cy="27855"/>
            </a:xfrm>
            <a:custGeom>
              <a:rect b="b" l="l" r="r" t="t"/>
              <a:pathLst>
                <a:path extrusionOk="0" h="764" w="611">
                  <a:moveTo>
                    <a:pt x="306" y="1"/>
                  </a:moveTo>
                  <a:cubicBezTo>
                    <a:pt x="142" y="1"/>
                    <a:pt x="0" y="175"/>
                    <a:pt x="0" y="382"/>
                  </a:cubicBezTo>
                  <a:cubicBezTo>
                    <a:pt x="0" y="600"/>
                    <a:pt x="142" y="763"/>
                    <a:pt x="306" y="763"/>
                  </a:cubicBezTo>
                  <a:cubicBezTo>
                    <a:pt x="480" y="763"/>
                    <a:pt x="611" y="600"/>
                    <a:pt x="611" y="382"/>
                  </a:cubicBezTo>
                  <a:cubicBezTo>
                    <a:pt x="611" y="175"/>
                    <a:pt x="480" y="1"/>
                    <a:pt x="30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
            <p:cNvSpPr/>
            <p:nvPr/>
          </p:nvSpPr>
          <p:spPr>
            <a:xfrm>
              <a:off x="3059210" y="3975121"/>
              <a:ext cx="87796" cy="25267"/>
            </a:xfrm>
            <a:custGeom>
              <a:rect b="b" l="l" r="r" t="t"/>
              <a:pathLst>
                <a:path extrusionOk="0" h="693" w="2408">
                  <a:moveTo>
                    <a:pt x="1302" y="1"/>
                  </a:moveTo>
                  <a:cubicBezTo>
                    <a:pt x="1167" y="1"/>
                    <a:pt x="1041" y="15"/>
                    <a:pt x="926" y="46"/>
                  </a:cubicBezTo>
                  <a:cubicBezTo>
                    <a:pt x="488" y="151"/>
                    <a:pt x="1" y="693"/>
                    <a:pt x="225" y="693"/>
                  </a:cubicBezTo>
                  <a:cubicBezTo>
                    <a:pt x="236" y="693"/>
                    <a:pt x="247" y="692"/>
                    <a:pt x="261" y="689"/>
                  </a:cubicBezTo>
                  <a:cubicBezTo>
                    <a:pt x="501" y="657"/>
                    <a:pt x="512" y="341"/>
                    <a:pt x="1133" y="253"/>
                  </a:cubicBezTo>
                  <a:cubicBezTo>
                    <a:pt x="1174" y="249"/>
                    <a:pt x="1214" y="246"/>
                    <a:pt x="1253" y="246"/>
                  </a:cubicBezTo>
                  <a:cubicBezTo>
                    <a:pt x="1715" y="246"/>
                    <a:pt x="2064" y="553"/>
                    <a:pt x="2224" y="553"/>
                  </a:cubicBezTo>
                  <a:cubicBezTo>
                    <a:pt x="2235" y="553"/>
                    <a:pt x="2246" y="551"/>
                    <a:pt x="2255" y="548"/>
                  </a:cubicBezTo>
                  <a:cubicBezTo>
                    <a:pt x="2408" y="504"/>
                    <a:pt x="2288" y="188"/>
                    <a:pt x="1928" y="90"/>
                  </a:cubicBezTo>
                  <a:cubicBezTo>
                    <a:pt x="1709" y="32"/>
                    <a:pt x="1497" y="1"/>
                    <a:pt x="1302"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
            <p:cNvSpPr/>
            <p:nvPr/>
          </p:nvSpPr>
          <p:spPr>
            <a:xfrm>
              <a:off x="3190682" y="3975121"/>
              <a:ext cx="88160" cy="25267"/>
            </a:xfrm>
            <a:custGeom>
              <a:rect b="b" l="l" r="r" t="t"/>
              <a:pathLst>
                <a:path extrusionOk="0" h="693" w="2418">
                  <a:moveTo>
                    <a:pt x="1116" y="1"/>
                  </a:moveTo>
                  <a:cubicBezTo>
                    <a:pt x="923" y="1"/>
                    <a:pt x="711" y="32"/>
                    <a:pt x="491" y="90"/>
                  </a:cubicBezTo>
                  <a:cubicBezTo>
                    <a:pt x="121" y="188"/>
                    <a:pt x="1" y="504"/>
                    <a:pt x="153" y="548"/>
                  </a:cubicBezTo>
                  <a:cubicBezTo>
                    <a:pt x="163" y="551"/>
                    <a:pt x="173" y="553"/>
                    <a:pt x="185" y="553"/>
                  </a:cubicBezTo>
                  <a:cubicBezTo>
                    <a:pt x="345" y="553"/>
                    <a:pt x="703" y="246"/>
                    <a:pt x="1166" y="246"/>
                  </a:cubicBezTo>
                  <a:cubicBezTo>
                    <a:pt x="1206" y="246"/>
                    <a:pt x="1246" y="249"/>
                    <a:pt x="1287" y="253"/>
                  </a:cubicBezTo>
                  <a:cubicBezTo>
                    <a:pt x="1908" y="341"/>
                    <a:pt x="1919" y="657"/>
                    <a:pt x="2159" y="689"/>
                  </a:cubicBezTo>
                  <a:cubicBezTo>
                    <a:pt x="2172" y="692"/>
                    <a:pt x="2184" y="693"/>
                    <a:pt x="2194" y="693"/>
                  </a:cubicBezTo>
                  <a:cubicBezTo>
                    <a:pt x="2418" y="693"/>
                    <a:pt x="1920" y="151"/>
                    <a:pt x="1483" y="46"/>
                  </a:cubicBezTo>
                  <a:cubicBezTo>
                    <a:pt x="1372" y="15"/>
                    <a:pt x="1248" y="1"/>
                    <a:pt x="111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
            <p:cNvSpPr/>
            <p:nvPr/>
          </p:nvSpPr>
          <p:spPr>
            <a:xfrm>
              <a:off x="3769619" y="4448035"/>
              <a:ext cx="17902" cy="6381"/>
            </a:xfrm>
            <a:custGeom>
              <a:rect b="b" l="l" r="r" t="t"/>
              <a:pathLst>
                <a:path extrusionOk="0" h="175" w="491">
                  <a:moveTo>
                    <a:pt x="491" y="1"/>
                  </a:moveTo>
                  <a:cubicBezTo>
                    <a:pt x="382" y="44"/>
                    <a:pt x="218" y="99"/>
                    <a:pt x="0" y="175"/>
                  </a:cubicBezTo>
                  <a:cubicBezTo>
                    <a:pt x="218" y="99"/>
                    <a:pt x="382" y="44"/>
                    <a:pt x="491" y="1"/>
                  </a:cubicBezTo>
                  <a:close/>
                </a:path>
              </a:pathLst>
            </a:custGeom>
            <a:solidFill>
              <a:srgbClr val="7EB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
            <p:cNvSpPr/>
            <p:nvPr/>
          </p:nvSpPr>
          <p:spPr>
            <a:xfrm>
              <a:off x="3557827" y="3739995"/>
              <a:ext cx="565057" cy="659233"/>
            </a:xfrm>
            <a:custGeom>
              <a:rect b="b" l="l" r="r" t="t"/>
              <a:pathLst>
                <a:path extrusionOk="0" h="18081" w="15498">
                  <a:moveTo>
                    <a:pt x="7673" y="0"/>
                  </a:moveTo>
                  <a:cubicBezTo>
                    <a:pt x="6256" y="0"/>
                    <a:pt x="3978" y="610"/>
                    <a:pt x="2616" y="2845"/>
                  </a:cubicBezTo>
                  <a:cubicBezTo>
                    <a:pt x="1" y="7149"/>
                    <a:pt x="1352" y="17579"/>
                    <a:pt x="1352" y="17579"/>
                  </a:cubicBezTo>
                  <a:lnTo>
                    <a:pt x="14179" y="18080"/>
                  </a:lnTo>
                  <a:cubicBezTo>
                    <a:pt x="14179" y="18080"/>
                    <a:pt x="15498" y="7847"/>
                    <a:pt x="12632" y="3030"/>
                  </a:cubicBezTo>
                  <a:cubicBezTo>
                    <a:pt x="11204" y="643"/>
                    <a:pt x="9449" y="0"/>
                    <a:pt x="7673"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
            <p:cNvSpPr/>
            <p:nvPr/>
          </p:nvSpPr>
          <p:spPr>
            <a:xfrm>
              <a:off x="3468028" y="4285426"/>
              <a:ext cx="772077" cy="927542"/>
            </a:xfrm>
            <a:custGeom>
              <a:rect b="b" l="l" r="r" t="t"/>
              <a:pathLst>
                <a:path extrusionOk="0" h="25440" w="21176">
                  <a:moveTo>
                    <a:pt x="10155" y="0"/>
                  </a:moveTo>
                  <a:cubicBezTo>
                    <a:pt x="8647" y="0"/>
                    <a:pt x="6321" y="157"/>
                    <a:pt x="4578" y="984"/>
                  </a:cubicBezTo>
                  <a:cubicBezTo>
                    <a:pt x="3008" y="1725"/>
                    <a:pt x="796" y="5496"/>
                    <a:pt x="1" y="6716"/>
                  </a:cubicBezTo>
                  <a:lnTo>
                    <a:pt x="1755" y="25439"/>
                  </a:lnTo>
                  <a:lnTo>
                    <a:pt x="19748" y="22257"/>
                  </a:lnTo>
                  <a:lnTo>
                    <a:pt x="21176" y="6782"/>
                  </a:lnTo>
                  <a:cubicBezTo>
                    <a:pt x="21176" y="6782"/>
                    <a:pt x="17361" y="2041"/>
                    <a:pt x="16217" y="1355"/>
                  </a:cubicBezTo>
                  <a:cubicBezTo>
                    <a:pt x="15073" y="668"/>
                    <a:pt x="11683" y="58"/>
                    <a:pt x="11683" y="58"/>
                  </a:cubicBezTo>
                  <a:cubicBezTo>
                    <a:pt x="11683" y="58"/>
                    <a:pt x="11070" y="0"/>
                    <a:pt x="10155" y="0"/>
                  </a:cubicBez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
            <p:cNvSpPr/>
            <p:nvPr/>
          </p:nvSpPr>
          <p:spPr>
            <a:xfrm>
              <a:off x="3648976" y="4487994"/>
              <a:ext cx="380533" cy="326281"/>
            </a:xfrm>
            <a:custGeom>
              <a:rect b="b" l="l" r="r" t="t"/>
              <a:pathLst>
                <a:path extrusionOk="0" h="8949" w="10437">
                  <a:moveTo>
                    <a:pt x="7692" y="0"/>
                  </a:moveTo>
                  <a:cubicBezTo>
                    <a:pt x="6202" y="0"/>
                    <a:pt x="5020" y="2566"/>
                    <a:pt x="5020" y="2566"/>
                  </a:cubicBezTo>
                  <a:cubicBezTo>
                    <a:pt x="5020" y="2566"/>
                    <a:pt x="4726" y="2000"/>
                    <a:pt x="3549" y="1150"/>
                  </a:cubicBezTo>
                  <a:cubicBezTo>
                    <a:pt x="3299" y="970"/>
                    <a:pt x="2987" y="883"/>
                    <a:pt x="2657" y="883"/>
                  </a:cubicBezTo>
                  <a:cubicBezTo>
                    <a:pt x="1449" y="883"/>
                    <a:pt x="0" y="2045"/>
                    <a:pt x="454" y="4048"/>
                  </a:cubicBezTo>
                  <a:cubicBezTo>
                    <a:pt x="901" y="5977"/>
                    <a:pt x="3505" y="7939"/>
                    <a:pt x="4737" y="8767"/>
                  </a:cubicBezTo>
                  <a:cubicBezTo>
                    <a:pt x="4923" y="8888"/>
                    <a:pt x="5135" y="8948"/>
                    <a:pt x="5345" y="8948"/>
                  </a:cubicBezTo>
                  <a:cubicBezTo>
                    <a:pt x="5591" y="8948"/>
                    <a:pt x="5834" y="8866"/>
                    <a:pt x="6034" y="8702"/>
                  </a:cubicBezTo>
                  <a:cubicBezTo>
                    <a:pt x="8976" y="6326"/>
                    <a:pt x="10437" y="1814"/>
                    <a:pt x="8649" y="376"/>
                  </a:cubicBezTo>
                  <a:cubicBezTo>
                    <a:pt x="8322" y="110"/>
                    <a:pt x="8001" y="0"/>
                    <a:pt x="7692"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
            <p:cNvSpPr/>
            <p:nvPr/>
          </p:nvSpPr>
          <p:spPr>
            <a:xfrm>
              <a:off x="3743004" y="4151621"/>
              <a:ext cx="204249" cy="259304"/>
            </a:xfrm>
            <a:custGeom>
              <a:rect b="b" l="l" r="r" t="t"/>
              <a:pathLst>
                <a:path extrusionOk="0" h="7112" w="5602">
                  <a:moveTo>
                    <a:pt x="4436" y="1"/>
                  </a:moveTo>
                  <a:lnTo>
                    <a:pt x="1253" y="774"/>
                  </a:lnTo>
                  <a:cubicBezTo>
                    <a:pt x="1253" y="774"/>
                    <a:pt x="1188" y="2649"/>
                    <a:pt x="1014" y="3706"/>
                  </a:cubicBezTo>
                  <a:cubicBezTo>
                    <a:pt x="839" y="4763"/>
                    <a:pt x="0" y="5003"/>
                    <a:pt x="0" y="5003"/>
                  </a:cubicBezTo>
                  <a:cubicBezTo>
                    <a:pt x="0" y="5003"/>
                    <a:pt x="578" y="6856"/>
                    <a:pt x="2376" y="7095"/>
                  </a:cubicBezTo>
                  <a:cubicBezTo>
                    <a:pt x="2458" y="7106"/>
                    <a:pt x="2539" y="7111"/>
                    <a:pt x="2620" y="7111"/>
                  </a:cubicBezTo>
                  <a:cubicBezTo>
                    <a:pt x="4301" y="7111"/>
                    <a:pt x="5602" y="4828"/>
                    <a:pt x="5602" y="4828"/>
                  </a:cubicBezTo>
                  <a:cubicBezTo>
                    <a:pt x="5602" y="4828"/>
                    <a:pt x="5068" y="4567"/>
                    <a:pt x="4719" y="4011"/>
                  </a:cubicBezTo>
                  <a:cubicBezTo>
                    <a:pt x="4370" y="3455"/>
                    <a:pt x="4436" y="1"/>
                    <a:pt x="4436"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
            <p:cNvSpPr/>
            <p:nvPr/>
          </p:nvSpPr>
          <p:spPr>
            <a:xfrm>
              <a:off x="3783510" y="4151621"/>
              <a:ext cx="124000" cy="133589"/>
            </a:xfrm>
            <a:custGeom>
              <a:rect b="b" l="l" r="r" t="t"/>
              <a:pathLst>
                <a:path extrusionOk="0" h="3664" w="3401">
                  <a:moveTo>
                    <a:pt x="3325" y="1"/>
                  </a:moveTo>
                  <a:lnTo>
                    <a:pt x="142" y="774"/>
                  </a:lnTo>
                  <a:cubicBezTo>
                    <a:pt x="142" y="774"/>
                    <a:pt x="110" y="1930"/>
                    <a:pt x="1" y="2932"/>
                  </a:cubicBezTo>
                  <a:cubicBezTo>
                    <a:pt x="480" y="3368"/>
                    <a:pt x="1036" y="3641"/>
                    <a:pt x="1701" y="3662"/>
                  </a:cubicBezTo>
                  <a:cubicBezTo>
                    <a:pt x="1727" y="3663"/>
                    <a:pt x="1754" y="3664"/>
                    <a:pt x="1780" y="3664"/>
                  </a:cubicBezTo>
                  <a:cubicBezTo>
                    <a:pt x="2430" y="3664"/>
                    <a:pt x="2961" y="3406"/>
                    <a:pt x="3401" y="2987"/>
                  </a:cubicBezTo>
                  <a:cubicBezTo>
                    <a:pt x="3292" y="1777"/>
                    <a:pt x="3325" y="1"/>
                    <a:pt x="3325" y="1"/>
                  </a:cubicBezTo>
                  <a:close/>
                </a:path>
              </a:pathLst>
            </a:custGeom>
            <a:solidFill>
              <a:srgbClr val="E8C2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
            <p:cNvSpPr/>
            <p:nvPr/>
          </p:nvSpPr>
          <p:spPr>
            <a:xfrm>
              <a:off x="3696519" y="3987517"/>
              <a:ext cx="287305" cy="245667"/>
            </a:xfrm>
            <a:custGeom>
              <a:rect b="b" l="l" r="r" t="t"/>
              <a:pathLst>
                <a:path extrusionOk="0" h="6738" w="7880">
                  <a:moveTo>
                    <a:pt x="7879" y="1"/>
                  </a:moveTo>
                  <a:lnTo>
                    <a:pt x="0" y="12"/>
                  </a:lnTo>
                  <a:cubicBezTo>
                    <a:pt x="0" y="12"/>
                    <a:pt x="534" y="6616"/>
                    <a:pt x="4087" y="6736"/>
                  </a:cubicBezTo>
                  <a:cubicBezTo>
                    <a:pt x="4118" y="6737"/>
                    <a:pt x="4148" y="6737"/>
                    <a:pt x="4179" y="6737"/>
                  </a:cubicBezTo>
                  <a:cubicBezTo>
                    <a:pt x="7644" y="6737"/>
                    <a:pt x="7879" y="1"/>
                    <a:pt x="7879"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
            <p:cNvSpPr/>
            <p:nvPr/>
          </p:nvSpPr>
          <p:spPr>
            <a:xfrm>
              <a:off x="3717154" y="3972642"/>
              <a:ext cx="102781" cy="31647"/>
            </a:xfrm>
            <a:custGeom>
              <a:rect b="b" l="l" r="r" t="t"/>
              <a:pathLst>
                <a:path extrusionOk="0" h="868" w="2819">
                  <a:moveTo>
                    <a:pt x="1469" y="1"/>
                  </a:moveTo>
                  <a:cubicBezTo>
                    <a:pt x="1437" y="1"/>
                    <a:pt x="1406" y="2"/>
                    <a:pt x="1374" y="5"/>
                  </a:cubicBezTo>
                  <a:cubicBezTo>
                    <a:pt x="655" y="82"/>
                    <a:pt x="1" y="594"/>
                    <a:pt x="1" y="594"/>
                  </a:cubicBezTo>
                  <a:cubicBezTo>
                    <a:pt x="1" y="594"/>
                    <a:pt x="606" y="283"/>
                    <a:pt x="1275" y="283"/>
                  </a:cubicBezTo>
                  <a:cubicBezTo>
                    <a:pt x="1704" y="283"/>
                    <a:pt x="2160" y="412"/>
                    <a:pt x="2496" y="834"/>
                  </a:cubicBezTo>
                  <a:cubicBezTo>
                    <a:pt x="2496" y="834"/>
                    <a:pt x="2540" y="868"/>
                    <a:pt x="2605" y="868"/>
                  </a:cubicBezTo>
                  <a:cubicBezTo>
                    <a:pt x="2637" y="868"/>
                    <a:pt x="2674" y="859"/>
                    <a:pt x="2714" y="834"/>
                  </a:cubicBezTo>
                  <a:cubicBezTo>
                    <a:pt x="2819" y="771"/>
                    <a:pt x="2165" y="1"/>
                    <a:pt x="146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
            <p:cNvSpPr/>
            <p:nvPr/>
          </p:nvSpPr>
          <p:spPr>
            <a:xfrm>
              <a:off x="3880237" y="3976616"/>
              <a:ext cx="100411" cy="31246"/>
            </a:xfrm>
            <a:custGeom>
              <a:rect b="b" l="l" r="r" t="t"/>
              <a:pathLst>
                <a:path extrusionOk="0" h="857" w="2754">
                  <a:moveTo>
                    <a:pt x="1318" y="0"/>
                  </a:moveTo>
                  <a:cubicBezTo>
                    <a:pt x="634" y="0"/>
                    <a:pt x="1" y="760"/>
                    <a:pt x="105" y="823"/>
                  </a:cubicBezTo>
                  <a:cubicBezTo>
                    <a:pt x="141" y="848"/>
                    <a:pt x="176" y="857"/>
                    <a:pt x="207" y="857"/>
                  </a:cubicBezTo>
                  <a:cubicBezTo>
                    <a:pt x="268" y="857"/>
                    <a:pt x="312" y="823"/>
                    <a:pt x="312" y="823"/>
                  </a:cubicBezTo>
                  <a:cubicBezTo>
                    <a:pt x="645" y="404"/>
                    <a:pt x="1092" y="277"/>
                    <a:pt x="1513" y="277"/>
                  </a:cubicBezTo>
                  <a:cubicBezTo>
                    <a:pt x="2165" y="277"/>
                    <a:pt x="2753" y="583"/>
                    <a:pt x="2753" y="583"/>
                  </a:cubicBezTo>
                  <a:cubicBezTo>
                    <a:pt x="2753" y="583"/>
                    <a:pt x="2121" y="82"/>
                    <a:pt x="1413" y="5"/>
                  </a:cubicBezTo>
                  <a:cubicBezTo>
                    <a:pt x="1381" y="2"/>
                    <a:pt x="1350" y="0"/>
                    <a:pt x="131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
            <p:cNvSpPr/>
            <p:nvPr/>
          </p:nvSpPr>
          <p:spPr>
            <a:xfrm>
              <a:off x="3839147" y="4026055"/>
              <a:ext cx="36606" cy="86848"/>
            </a:xfrm>
            <a:custGeom>
              <a:rect b="b" l="l" r="r" t="t"/>
              <a:pathLst>
                <a:path extrusionOk="0" h="2382" w="1004">
                  <a:moveTo>
                    <a:pt x="426" y="1"/>
                  </a:moveTo>
                  <a:cubicBezTo>
                    <a:pt x="425" y="1"/>
                    <a:pt x="349" y="1102"/>
                    <a:pt x="491" y="1418"/>
                  </a:cubicBezTo>
                  <a:cubicBezTo>
                    <a:pt x="622" y="1734"/>
                    <a:pt x="665" y="1799"/>
                    <a:pt x="676" y="2006"/>
                  </a:cubicBezTo>
                  <a:cubicBezTo>
                    <a:pt x="685" y="2172"/>
                    <a:pt x="396" y="2339"/>
                    <a:pt x="136" y="2339"/>
                  </a:cubicBezTo>
                  <a:cubicBezTo>
                    <a:pt x="89" y="2339"/>
                    <a:pt x="43" y="2334"/>
                    <a:pt x="0" y="2322"/>
                  </a:cubicBezTo>
                  <a:lnTo>
                    <a:pt x="0" y="2322"/>
                  </a:lnTo>
                  <a:cubicBezTo>
                    <a:pt x="1" y="2322"/>
                    <a:pt x="200" y="2382"/>
                    <a:pt x="407" y="2382"/>
                  </a:cubicBezTo>
                  <a:cubicBezTo>
                    <a:pt x="565" y="2382"/>
                    <a:pt x="727" y="2347"/>
                    <a:pt x="807" y="2224"/>
                  </a:cubicBezTo>
                  <a:cubicBezTo>
                    <a:pt x="1003" y="1941"/>
                    <a:pt x="643" y="1407"/>
                    <a:pt x="578" y="1221"/>
                  </a:cubicBezTo>
                  <a:cubicBezTo>
                    <a:pt x="513" y="1025"/>
                    <a:pt x="426" y="1"/>
                    <a:pt x="426" y="1"/>
                  </a:cubicBezTo>
                  <a:close/>
                </a:path>
              </a:pathLst>
            </a:custGeom>
            <a:solidFill>
              <a:srgbClr val="D8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
            <p:cNvSpPr/>
            <p:nvPr/>
          </p:nvSpPr>
          <p:spPr>
            <a:xfrm>
              <a:off x="3743004" y="4048696"/>
              <a:ext cx="58445" cy="23881"/>
            </a:xfrm>
            <a:custGeom>
              <a:rect b="b" l="l" r="r" t="t"/>
              <a:pathLst>
                <a:path extrusionOk="0" h="655" w="1603">
                  <a:moveTo>
                    <a:pt x="796" y="1"/>
                  </a:moveTo>
                  <a:cubicBezTo>
                    <a:pt x="360" y="1"/>
                    <a:pt x="0" y="143"/>
                    <a:pt x="0" y="328"/>
                  </a:cubicBezTo>
                  <a:cubicBezTo>
                    <a:pt x="0" y="513"/>
                    <a:pt x="360" y="655"/>
                    <a:pt x="796" y="655"/>
                  </a:cubicBezTo>
                  <a:cubicBezTo>
                    <a:pt x="1243" y="655"/>
                    <a:pt x="1602" y="513"/>
                    <a:pt x="1602" y="328"/>
                  </a:cubicBezTo>
                  <a:cubicBezTo>
                    <a:pt x="1602" y="143"/>
                    <a:pt x="1243" y="1"/>
                    <a:pt x="796"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
            <p:cNvSpPr/>
            <p:nvPr/>
          </p:nvSpPr>
          <p:spPr>
            <a:xfrm>
              <a:off x="3891211" y="4051102"/>
              <a:ext cx="57242" cy="23881"/>
            </a:xfrm>
            <a:custGeom>
              <a:rect b="b" l="l" r="r" t="t"/>
              <a:pathLst>
                <a:path extrusionOk="0" h="655" w="1570">
                  <a:moveTo>
                    <a:pt x="785" y="0"/>
                  </a:moveTo>
                  <a:cubicBezTo>
                    <a:pt x="349" y="0"/>
                    <a:pt x="0" y="153"/>
                    <a:pt x="0" y="327"/>
                  </a:cubicBezTo>
                  <a:cubicBezTo>
                    <a:pt x="0" y="513"/>
                    <a:pt x="349" y="654"/>
                    <a:pt x="785" y="654"/>
                  </a:cubicBezTo>
                  <a:cubicBezTo>
                    <a:pt x="1221" y="654"/>
                    <a:pt x="1569" y="513"/>
                    <a:pt x="1569" y="327"/>
                  </a:cubicBezTo>
                  <a:cubicBezTo>
                    <a:pt x="1569" y="153"/>
                    <a:pt x="1221"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
            <p:cNvSpPr/>
            <p:nvPr/>
          </p:nvSpPr>
          <p:spPr>
            <a:xfrm>
              <a:off x="3816506" y="4137329"/>
              <a:ext cx="74743" cy="26361"/>
            </a:xfrm>
            <a:custGeom>
              <a:rect b="b" l="l" r="r" t="t"/>
              <a:pathLst>
                <a:path extrusionOk="0" h="723" w="2050">
                  <a:moveTo>
                    <a:pt x="2049" y="0"/>
                  </a:moveTo>
                  <a:lnTo>
                    <a:pt x="2049" y="0"/>
                  </a:lnTo>
                  <a:cubicBezTo>
                    <a:pt x="2049" y="0"/>
                    <a:pt x="1482" y="316"/>
                    <a:pt x="894" y="338"/>
                  </a:cubicBezTo>
                  <a:cubicBezTo>
                    <a:pt x="867" y="339"/>
                    <a:pt x="841" y="340"/>
                    <a:pt x="815" y="340"/>
                  </a:cubicBezTo>
                  <a:cubicBezTo>
                    <a:pt x="278" y="340"/>
                    <a:pt x="0" y="131"/>
                    <a:pt x="0" y="131"/>
                  </a:cubicBezTo>
                  <a:lnTo>
                    <a:pt x="0" y="131"/>
                  </a:lnTo>
                  <a:cubicBezTo>
                    <a:pt x="0" y="131"/>
                    <a:pt x="452" y="723"/>
                    <a:pt x="989" y="723"/>
                  </a:cubicBezTo>
                  <a:cubicBezTo>
                    <a:pt x="1011" y="723"/>
                    <a:pt x="1034" y="722"/>
                    <a:pt x="1057" y="720"/>
                  </a:cubicBezTo>
                  <a:cubicBezTo>
                    <a:pt x="1613" y="665"/>
                    <a:pt x="2049" y="0"/>
                    <a:pt x="2049"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
            <p:cNvSpPr/>
            <p:nvPr/>
          </p:nvSpPr>
          <p:spPr>
            <a:xfrm>
              <a:off x="3737426" y="5111193"/>
              <a:ext cx="17136" cy="12360"/>
            </a:xfrm>
            <a:custGeom>
              <a:rect b="b" l="l" r="r" t="t"/>
              <a:pathLst>
                <a:path extrusionOk="0" h="339" w="470">
                  <a:moveTo>
                    <a:pt x="1" y="1"/>
                  </a:moveTo>
                  <a:cubicBezTo>
                    <a:pt x="153" y="110"/>
                    <a:pt x="317" y="218"/>
                    <a:pt x="469" y="338"/>
                  </a:cubicBezTo>
                  <a:cubicBezTo>
                    <a:pt x="317" y="218"/>
                    <a:pt x="153" y="110"/>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
            <p:cNvSpPr/>
            <p:nvPr/>
          </p:nvSpPr>
          <p:spPr>
            <a:xfrm>
              <a:off x="3733051" y="5108422"/>
              <a:ext cx="4412" cy="2807"/>
            </a:xfrm>
            <a:custGeom>
              <a:rect b="b" l="l" r="r" t="t"/>
              <a:pathLst>
                <a:path extrusionOk="0" h="77" w="121">
                  <a:moveTo>
                    <a:pt x="1" y="0"/>
                  </a:moveTo>
                  <a:cubicBezTo>
                    <a:pt x="44" y="22"/>
                    <a:pt x="77" y="55"/>
                    <a:pt x="121" y="77"/>
                  </a:cubicBezTo>
                  <a:cubicBezTo>
                    <a:pt x="77" y="55"/>
                    <a:pt x="44" y="22"/>
                    <a:pt x="1"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
            <p:cNvSpPr/>
            <p:nvPr/>
          </p:nvSpPr>
          <p:spPr>
            <a:xfrm>
              <a:off x="2378916" y="4907349"/>
              <a:ext cx="803068" cy="371163"/>
            </a:xfrm>
            <a:custGeom>
              <a:rect b="b" l="l" r="r" t="t"/>
              <a:pathLst>
                <a:path extrusionOk="0" h="10180" w="22026">
                  <a:moveTo>
                    <a:pt x="8207" y="1"/>
                  </a:moveTo>
                  <a:lnTo>
                    <a:pt x="1635" y="4415"/>
                  </a:lnTo>
                  <a:lnTo>
                    <a:pt x="197" y="7215"/>
                  </a:lnTo>
                  <a:lnTo>
                    <a:pt x="1" y="10180"/>
                  </a:lnTo>
                  <a:lnTo>
                    <a:pt x="22026" y="10180"/>
                  </a:lnTo>
                  <a:cubicBezTo>
                    <a:pt x="21644" y="7281"/>
                    <a:pt x="21241" y="4622"/>
                    <a:pt x="20958" y="4055"/>
                  </a:cubicBezTo>
                  <a:cubicBezTo>
                    <a:pt x="20282" y="2704"/>
                    <a:pt x="14125" y="284"/>
                    <a:pt x="14125" y="284"/>
                  </a:cubicBezTo>
                  <a:lnTo>
                    <a:pt x="8207" y="1"/>
                  </a:ln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
            <p:cNvSpPr/>
            <p:nvPr/>
          </p:nvSpPr>
          <p:spPr>
            <a:xfrm>
              <a:off x="2643136" y="4907349"/>
              <a:ext cx="315160" cy="112370"/>
            </a:xfrm>
            <a:custGeom>
              <a:rect b="b" l="l" r="r" t="t"/>
              <a:pathLst>
                <a:path extrusionOk="0" h="3082" w="8644">
                  <a:moveTo>
                    <a:pt x="960" y="1"/>
                  </a:moveTo>
                  <a:lnTo>
                    <a:pt x="12" y="633"/>
                  </a:lnTo>
                  <a:cubicBezTo>
                    <a:pt x="1" y="1145"/>
                    <a:pt x="164" y="2311"/>
                    <a:pt x="1767" y="2758"/>
                  </a:cubicBezTo>
                  <a:cubicBezTo>
                    <a:pt x="2556" y="2980"/>
                    <a:pt x="3357" y="3081"/>
                    <a:pt x="4117" y="3081"/>
                  </a:cubicBezTo>
                  <a:cubicBezTo>
                    <a:pt x="5371" y="3081"/>
                    <a:pt x="6511" y="2805"/>
                    <a:pt x="7292" y="2344"/>
                  </a:cubicBezTo>
                  <a:cubicBezTo>
                    <a:pt x="8044" y="1897"/>
                    <a:pt x="8436" y="1374"/>
                    <a:pt x="8643" y="1025"/>
                  </a:cubicBezTo>
                  <a:cubicBezTo>
                    <a:pt x="7630" y="578"/>
                    <a:pt x="6878" y="284"/>
                    <a:pt x="6878" y="284"/>
                  </a:cubicBezTo>
                  <a:lnTo>
                    <a:pt x="960"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
            <p:cNvSpPr/>
            <p:nvPr/>
          </p:nvSpPr>
          <p:spPr>
            <a:xfrm>
              <a:off x="2668184" y="4778210"/>
              <a:ext cx="248767" cy="218796"/>
            </a:xfrm>
            <a:custGeom>
              <a:rect b="b" l="l" r="r" t="t"/>
              <a:pathLst>
                <a:path extrusionOk="0" h="6001" w="6823">
                  <a:moveTo>
                    <a:pt x="862" y="1"/>
                  </a:moveTo>
                  <a:lnTo>
                    <a:pt x="1" y="4306"/>
                  </a:lnTo>
                  <a:cubicBezTo>
                    <a:pt x="1" y="4306"/>
                    <a:pt x="1080" y="5744"/>
                    <a:pt x="2834" y="5984"/>
                  </a:cubicBezTo>
                  <a:cubicBezTo>
                    <a:pt x="2913" y="5995"/>
                    <a:pt x="2998" y="6001"/>
                    <a:pt x="3087" y="6001"/>
                  </a:cubicBezTo>
                  <a:cubicBezTo>
                    <a:pt x="4450" y="6001"/>
                    <a:pt x="6823" y="4741"/>
                    <a:pt x="6823" y="4556"/>
                  </a:cubicBezTo>
                  <a:cubicBezTo>
                    <a:pt x="6823" y="4349"/>
                    <a:pt x="5657" y="121"/>
                    <a:pt x="5657" y="121"/>
                  </a:cubicBezTo>
                  <a:lnTo>
                    <a:pt x="862" y="1"/>
                  </a:ln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
            <p:cNvSpPr/>
            <p:nvPr/>
          </p:nvSpPr>
          <p:spPr>
            <a:xfrm>
              <a:off x="2690023" y="4778210"/>
              <a:ext cx="194769" cy="95635"/>
            </a:xfrm>
            <a:custGeom>
              <a:rect b="b" l="l" r="r" t="t"/>
              <a:pathLst>
                <a:path extrusionOk="0" h="2623" w="5342">
                  <a:moveTo>
                    <a:pt x="263" y="1"/>
                  </a:moveTo>
                  <a:lnTo>
                    <a:pt x="1" y="1309"/>
                  </a:lnTo>
                  <a:cubicBezTo>
                    <a:pt x="669" y="2048"/>
                    <a:pt x="2072" y="2623"/>
                    <a:pt x="2942" y="2623"/>
                  </a:cubicBezTo>
                  <a:cubicBezTo>
                    <a:pt x="2996" y="2623"/>
                    <a:pt x="3047" y="2621"/>
                    <a:pt x="3096" y="2616"/>
                  </a:cubicBezTo>
                  <a:cubicBezTo>
                    <a:pt x="3750" y="2562"/>
                    <a:pt x="4687" y="1952"/>
                    <a:pt x="5341" y="1156"/>
                  </a:cubicBezTo>
                  <a:cubicBezTo>
                    <a:pt x="5178" y="557"/>
                    <a:pt x="5058" y="121"/>
                    <a:pt x="5058" y="121"/>
                  </a:cubicBezTo>
                  <a:lnTo>
                    <a:pt x="263" y="1"/>
                  </a:lnTo>
                  <a:close/>
                </a:path>
              </a:pathLst>
            </a:custGeom>
            <a:solidFill>
              <a:srgbClr val="E8C2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
            <p:cNvSpPr/>
            <p:nvPr/>
          </p:nvSpPr>
          <p:spPr>
            <a:xfrm>
              <a:off x="2635990" y="4429951"/>
              <a:ext cx="296857" cy="406565"/>
            </a:xfrm>
            <a:custGeom>
              <a:rect b="b" l="l" r="r" t="t"/>
              <a:pathLst>
                <a:path extrusionOk="0" h="11151" w="8142">
                  <a:moveTo>
                    <a:pt x="2671" y="0"/>
                  </a:moveTo>
                  <a:cubicBezTo>
                    <a:pt x="2444" y="0"/>
                    <a:pt x="2235" y="53"/>
                    <a:pt x="2050" y="170"/>
                  </a:cubicBezTo>
                  <a:cubicBezTo>
                    <a:pt x="197" y="1325"/>
                    <a:pt x="1" y="3886"/>
                    <a:pt x="1" y="3886"/>
                  </a:cubicBezTo>
                  <a:cubicBezTo>
                    <a:pt x="1" y="3886"/>
                    <a:pt x="742" y="8943"/>
                    <a:pt x="1428" y="9760"/>
                  </a:cubicBezTo>
                  <a:cubicBezTo>
                    <a:pt x="2077" y="10543"/>
                    <a:pt x="3534" y="11150"/>
                    <a:pt x="4437" y="11150"/>
                  </a:cubicBezTo>
                  <a:cubicBezTo>
                    <a:pt x="4490" y="11150"/>
                    <a:pt x="4540" y="11148"/>
                    <a:pt x="4589" y="11144"/>
                  </a:cubicBezTo>
                  <a:cubicBezTo>
                    <a:pt x="5472" y="11068"/>
                    <a:pt x="6856" y="9978"/>
                    <a:pt x="7401" y="8812"/>
                  </a:cubicBezTo>
                  <a:cubicBezTo>
                    <a:pt x="7946" y="7635"/>
                    <a:pt x="8142" y="4246"/>
                    <a:pt x="8142" y="4246"/>
                  </a:cubicBezTo>
                  <a:cubicBezTo>
                    <a:pt x="8142" y="4246"/>
                    <a:pt x="4709" y="0"/>
                    <a:pt x="2671"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
            <p:cNvSpPr/>
            <p:nvPr/>
          </p:nvSpPr>
          <p:spPr>
            <a:xfrm>
              <a:off x="2590708" y="4332750"/>
              <a:ext cx="454984" cy="337838"/>
            </a:xfrm>
            <a:custGeom>
              <a:rect b="b" l="l" r="r" t="t"/>
              <a:pathLst>
                <a:path extrusionOk="0" h="9266" w="12479">
                  <a:moveTo>
                    <a:pt x="4880" y="0"/>
                  </a:moveTo>
                  <a:cubicBezTo>
                    <a:pt x="4844" y="0"/>
                    <a:pt x="4809" y="1"/>
                    <a:pt x="4774" y="2"/>
                  </a:cubicBezTo>
                  <a:cubicBezTo>
                    <a:pt x="3455" y="46"/>
                    <a:pt x="1635" y="1659"/>
                    <a:pt x="1635" y="1659"/>
                  </a:cubicBezTo>
                  <a:cubicBezTo>
                    <a:pt x="1635" y="1659"/>
                    <a:pt x="611" y="2748"/>
                    <a:pt x="306" y="4536"/>
                  </a:cubicBezTo>
                  <a:cubicBezTo>
                    <a:pt x="0" y="6323"/>
                    <a:pt x="1613" y="8742"/>
                    <a:pt x="1613" y="8742"/>
                  </a:cubicBezTo>
                  <a:lnTo>
                    <a:pt x="1711" y="6944"/>
                  </a:lnTo>
                  <a:cubicBezTo>
                    <a:pt x="1711" y="6944"/>
                    <a:pt x="3651" y="4536"/>
                    <a:pt x="3902" y="3468"/>
                  </a:cubicBezTo>
                  <a:cubicBezTo>
                    <a:pt x="3902" y="3468"/>
                    <a:pt x="4894" y="5517"/>
                    <a:pt x="5929" y="5920"/>
                  </a:cubicBezTo>
                  <a:cubicBezTo>
                    <a:pt x="6100" y="5988"/>
                    <a:pt x="6248" y="6016"/>
                    <a:pt x="6374" y="6016"/>
                  </a:cubicBezTo>
                  <a:cubicBezTo>
                    <a:pt x="7021" y="6016"/>
                    <a:pt x="7128" y="5277"/>
                    <a:pt x="7128" y="5277"/>
                  </a:cubicBezTo>
                  <a:cubicBezTo>
                    <a:pt x="7128" y="5277"/>
                    <a:pt x="8130" y="6694"/>
                    <a:pt x="8577" y="6901"/>
                  </a:cubicBezTo>
                  <a:cubicBezTo>
                    <a:pt x="9013" y="7097"/>
                    <a:pt x="8926" y="7565"/>
                    <a:pt x="8926" y="7565"/>
                  </a:cubicBezTo>
                  <a:lnTo>
                    <a:pt x="9155" y="9266"/>
                  </a:lnTo>
                  <a:cubicBezTo>
                    <a:pt x="9155" y="9266"/>
                    <a:pt x="9624" y="8067"/>
                    <a:pt x="9983" y="7260"/>
                  </a:cubicBezTo>
                  <a:cubicBezTo>
                    <a:pt x="10277" y="5244"/>
                    <a:pt x="11160" y="4656"/>
                    <a:pt x="11542" y="4536"/>
                  </a:cubicBezTo>
                  <a:cubicBezTo>
                    <a:pt x="11934" y="4416"/>
                    <a:pt x="12479" y="3762"/>
                    <a:pt x="12065" y="2988"/>
                  </a:cubicBezTo>
                  <a:cubicBezTo>
                    <a:pt x="11661" y="2214"/>
                    <a:pt x="10604" y="2487"/>
                    <a:pt x="10550" y="2323"/>
                  </a:cubicBezTo>
                  <a:cubicBezTo>
                    <a:pt x="10495" y="2171"/>
                    <a:pt x="11291" y="1822"/>
                    <a:pt x="11193" y="1375"/>
                  </a:cubicBezTo>
                  <a:cubicBezTo>
                    <a:pt x="11117" y="997"/>
                    <a:pt x="10476" y="570"/>
                    <a:pt x="9731" y="570"/>
                  </a:cubicBezTo>
                  <a:cubicBezTo>
                    <a:pt x="9617" y="570"/>
                    <a:pt x="9501" y="580"/>
                    <a:pt x="9384" y="602"/>
                  </a:cubicBezTo>
                  <a:cubicBezTo>
                    <a:pt x="9302" y="617"/>
                    <a:pt x="9208" y="623"/>
                    <a:pt x="9103" y="623"/>
                  </a:cubicBezTo>
                  <a:cubicBezTo>
                    <a:pt x="8096" y="623"/>
                    <a:pt x="6092" y="0"/>
                    <a:pt x="488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
            <p:cNvSpPr/>
            <p:nvPr/>
          </p:nvSpPr>
          <p:spPr>
            <a:xfrm>
              <a:off x="2591765" y="4584830"/>
              <a:ext cx="66540" cy="109599"/>
            </a:xfrm>
            <a:custGeom>
              <a:rect b="b" l="l" r="r" t="t"/>
              <a:pathLst>
                <a:path extrusionOk="0" h="3006" w="1825">
                  <a:moveTo>
                    <a:pt x="1026" y="0"/>
                  </a:moveTo>
                  <a:cubicBezTo>
                    <a:pt x="494" y="0"/>
                    <a:pt x="1" y="1050"/>
                    <a:pt x="255" y="1774"/>
                  </a:cubicBezTo>
                  <a:cubicBezTo>
                    <a:pt x="549" y="2613"/>
                    <a:pt x="1824" y="3005"/>
                    <a:pt x="1824" y="3005"/>
                  </a:cubicBezTo>
                  <a:lnTo>
                    <a:pt x="1279" y="85"/>
                  </a:lnTo>
                  <a:cubicBezTo>
                    <a:pt x="1196" y="27"/>
                    <a:pt x="1110" y="0"/>
                    <a:pt x="1026"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
            <p:cNvSpPr/>
            <p:nvPr/>
          </p:nvSpPr>
          <p:spPr>
            <a:xfrm>
              <a:off x="2921284" y="4601492"/>
              <a:ext cx="59357" cy="95306"/>
            </a:xfrm>
            <a:custGeom>
              <a:rect b="b" l="l" r="r" t="t"/>
              <a:pathLst>
                <a:path extrusionOk="0" h="2614" w="1628">
                  <a:moveTo>
                    <a:pt x="817" y="1"/>
                  </a:moveTo>
                  <a:cubicBezTo>
                    <a:pt x="667" y="1"/>
                    <a:pt x="489" y="52"/>
                    <a:pt x="284" y="173"/>
                  </a:cubicBezTo>
                  <a:lnTo>
                    <a:pt x="1" y="2614"/>
                  </a:lnTo>
                  <a:cubicBezTo>
                    <a:pt x="1" y="2614"/>
                    <a:pt x="1014" y="1982"/>
                    <a:pt x="1352" y="1437"/>
                  </a:cubicBezTo>
                  <a:cubicBezTo>
                    <a:pt x="1628" y="1001"/>
                    <a:pt x="1483" y="1"/>
                    <a:pt x="817"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
            <p:cNvSpPr/>
            <p:nvPr/>
          </p:nvSpPr>
          <p:spPr>
            <a:xfrm>
              <a:off x="2695893" y="4639446"/>
              <a:ext cx="67706" cy="22022"/>
            </a:xfrm>
            <a:custGeom>
              <a:rect b="b" l="l" r="r" t="t"/>
              <a:pathLst>
                <a:path extrusionOk="0" h="604" w="1857">
                  <a:moveTo>
                    <a:pt x="1012" y="1"/>
                  </a:moveTo>
                  <a:cubicBezTo>
                    <a:pt x="428" y="1"/>
                    <a:pt x="25" y="505"/>
                    <a:pt x="25" y="505"/>
                  </a:cubicBezTo>
                  <a:cubicBezTo>
                    <a:pt x="1" y="576"/>
                    <a:pt x="19" y="603"/>
                    <a:pt x="65" y="603"/>
                  </a:cubicBezTo>
                  <a:cubicBezTo>
                    <a:pt x="225" y="603"/>
                    <a:pt x="725" y="273"/>
                    <a:pt x="995" y="265"/>
                  </a:cubicBezTo>
                  <a:cubicBezTo>
                    <a:pt x="1005" y="264"/>
                    <a:pt x="1015" y="264"/>
                    <a:pt x="1024" y="264"/>
                  </a:cubicBezTo>
                  <a:cubicBezTo>
                    <a:pt x="1346" y="264"/>
                    <a:pt x="1617" y="594"/>
                    <a:pt x="1733" y="594"/>
                  </a:cubicBezTo>
                  <a:cubicBezTo>
                    <a:pt x="1738" y="594"/>
                    <a:pt x="1743" y="593"/>
                    <a:pt x="1747" y="592"/>
                  </a:cubicBezTo>
                  <a:cubicBezTo>
                    <a:pt x="1856" y="559"/>
                    <a:pt x="1714" y="58"/>
                    <a:pt x="1082" y="3"/>
                  </a:cubicBezTo>
                  <a:cubicBezTo>
                    <a:pt x="1058" y="2"/>
                    <a:pt x="1035" y="1"/>
                    <a:pt x="1012"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
            <p:cNvSpPr/>
            <p:nvPr/>
          </p:nvSpPr>
          <p:spPr>
            <a:xfrm>
              <a:off x="2795718" y="4645353"/>
              <a:ext cx="33835" cy="83348"/>
            </a:xfrm>
            <a:custGeom>
              <a:rect b="b" l="l" r="r" t="t"/>
              <a:pathLst>
                <a:path extrusionOk="0" h="2286" w="928">
                  <a:moveTo>
                    <a:pt x="60" y="0"/>
                  </a:moveTo>
                  <a:cubicBezTo>
                    <a:pt x="39" y="0"/>
                    <a:pt x="20" y="31"/>
                    <a:pt x="1" y="103"/>
                  </a:cubicBezTo>
                  <a:cubicBezTo>
                    <a:pt x="1" y="103"/>
                    <a:pt x="153" y="1389"/>
                    <a:pt x="459" y="1585"/>
                  </a:cubicBezTo>
                  <a:cubicBezTo>
                    <a:pt x="764" y="1781"/>
                    <a:pt x="448" y="2097"/>
                    <a:pt x="186" y="2239"/>
                  </a:cubicBezTo>
                  <a:cubicBezTo>
                    <a:pt x="123" y="2272"/>
                    <a:pt x="119" y="2286"/>
                    <a:pt x="151" y="2286"/>
                  </a:cubicBezTo>
                  <a:cubicBezTo>
                    <a:pt x="256" y="2286"/>
                    <a:pt x="762" y="2128"/>
                    <a:pt x="829" y="1978"/>
                  </a:cubicBezTo>
                  <a:cubicBezTo>
                    <a:pt x="927" y="1792"/>
                    <a:pt x="589" y="1618"/>
                    <a:pt x="415" y="1127"/>
                  </a:cubicBezTo>
                  <a:cubicBezTo>
                    <a:pt x="271" y="713"/>
                    <a:pt x="156" y="0"/>
                    <a:pt x="60" y="0"/>
                  </a:cubicBezTo>
                  <a:close/>
                </a:path>
              </a:pathLst>
            </a:custGeom>
            <a:solidFill>
              <a:srgbClr val="D8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
            <p:cNvSpPr/>
            <p:nvPr/>
          </p:nvSpPr>
          <p:spPr>
            <a:xfrm>
              <a:off x="2672595" y="4584721"/>
              <a:ext cx="100921" cy="33324"/>
            </a:xfrm>
            <a:custGeom>
              <a:rect b="b" l="l" r="r" t="t"/>
              <a:pathLst>
                <a:path extrusionOk="0" h="914" w="2768">
                  <a:moveTo>
                    <a:pt x="1438" y="1"/>
                  </a:moveTo>
                  <a:cubicBezTo>
                    <a:pt x="675" y="1"/>
                    <a:pt x="32" y="829"/>
                    <a:pt x="32" y="829"/>
                  </a:cubicBezTo>
                  <a:cubicBezTo>
                    <a:pt x="1" y="889"/>
                    <a:pt x="11" y="914"/>
                    <a:pt x="54" y="914"/>
                  </a:cubicBezTo>
                  <a:cubicBezTo>
                    <a:pt x="218" y="914"/>
                    <a:pt x="864" y="545"/>
                    <a:pt x="1427" y="458"/>
                  </a:cubicBezTo>
                  <a:cubicBezTo>
                    <a:pt x="1491" y="448"/>
                    <a:pt x="1553" y="444"/>
                    <a:pt x="1613" y="444"/>
                  </a:cubicBezTo>
                  <a:cubicBezTo>
                    <a:pt x="2153" y="444"/>
                    <a:pt x="2532" y="802"/>
                    <a:pt x="2657" y="802"/>
                  </a:cubicBezTo>
                  <a:cubicBezTo>
                    <a:pt x="2672" y="802"/>
                    <a:pt x="2684" y="797"/>
                    <a:pt x="2691" y="785"/>
                  </a:cubicBezTo>
                  <a:cubicBezTo>
                    <a:pt x="2768" y="654"/>
                    <a:pt x="2190" y="1"/>
                    <a:pt x="14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
            <p:cNvSpPr/>
            <p:nvPr/>
          </p:nvSpPr>
          <p:spPr>
            <a:xfrm>
              <a:off x="2818761" y="4639446"/>
              <a:ext cx="67597" cy="22022"/>
            </a:xfrm>
            <a:custGeom>
              <a:rect b="b" l="l" r="r" t="t"/>
              <a:pathLst>
                <a:path extrusionOk="0" h="604" w="1854">
                  <a:moveTo>
                    <a:pt x="836" y="1"/>
                  </a:moveTo>
                  <a:cubicBezTo>
                    <a:pt x="812" y="1"/>
                    <a:pt x="788" y="2"/>
                    <a:pt x="764" y="3"/>
                  </a:cubicBezTo>
                  <a:cubicBezTo>
                    <a:pt x="132" y="58"/>
                    <a:pt x="1" y="559"/>
                    <a:pt x="99" y="592"/>
                  </a:cubicBezTo>
                  <a:cubicBezTo>
                    <a:pt x="104" y="593"/>
                    <a:pt x="108" y="594"/>
                    <a:pt x="113" y="594"/>
                  </a:cubicBezTo>
                  <a:cubicBezTo>
                    <a:pt x="229" y="594"/>
                    <a:pt x="500" y="264"/>
                    <a:pt x="822" y="264"/>
                  </a:cubicBezTo>
                  <a:cubicBezTo>
                    <a:pt x="832" y="264"/>
                    <a:pt x="841" y="264"/>
                    <a:pt x="851" y="265"/>
                  </a:cubicBezTo>
                  <a:cubicBezTo>
                    <a:pt x="1122" y="273"/>
                    <a:pt x="1622" y="603"/>
                    <a:pt x="1787" y="603"/>
                  </a:cubicBezTo>
                  <a:cubicBezTo>
                    <a:pt x="1834" y="603"/>
                    <a:pt x="1854" y="576"/>
                    <a:pt x="1832" y="505"/>
                  </a:cubicBezTo>
                  <a:cubicBezTo>
                    <a:pt x="1832" y="505"/>
                    <a:pt x="1429" y="1"/>
                    <a:pt x="83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
            <p:cNvSpPr/>
            <p:nvPr/>
          </p:nvSpPr>
          <p:spPr>
            <a:xfrm>
              <a:off x="2808443" y="4584721"/>
              <a:ext cx="100921" cy="33324"/>
            </a:xfrm>
            <a:custGeom>
              <a:rect b="b" l="l" r="r" t="t"/>
              <a:pathLst>
                <a:path extrusionOk="0" h="914" w="2768">
                  <a:moveTo>
                    <a:pt x="1341" y="1"/>
                  </a:moveTo>
                  <a:cubicBezTo>
                    <a:pt x="578" y="1"/>
                    <a:pt x="1" y="654"/>
                    <a:pt x="77" y="785"/>
                  </a:cubicBezTo>
                  <a:cubicBezTo>
                    <a:pt x="84" y="797"/>
                    <a:pt x="96" y="802"/>
                    <a:pt x="111" y="802"/>
                  </a:cubicBezTo>
                  <a:cubicBezTo>
                    <a:pt x="236" y="802"/>
                    <a:pt x="615" y="444"/>
                    <a:pt x="1155" y="444"/>
                  </a:cubicBezTo>
                  <a:cubicBezTo>
                    <a:pt x="1215" y="444"/>
                    <a:pt x="1277" y="448"/>
                    <a:pt x="1341" y="458"/>
                  </a:cubicBezTo>
                  <a:cubicBezTo>
                    <a:pt x="1904" y="545"/>
                    <a:pt x="2550" y="914"/>
                    <a:pt x="2714" y="914"/>
                  </a:cubicBezTo>
                  <a:cubicBezTo>
                    <a:pt x="2757" y="914"/>
                    <a:pt x="2767" y="889"/>
                    <a:pt x="2736" y="829"/>
                  </a:cubicBezTo>
                  <a:cubicBezTo>
                    <a:pt x="2736" y="829"/>
                    <a:pt x="2093" y="1"/>
                    <a:pt x="134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
            <p:cNvSpPr/>
            <p:nvPr/>
          </p:nvSpPr>
          <p:spPr>
            <a:xfrm>
              <a:off x="2760171" y="4757684"/>
              <a:ext cx="72154" cy="17100"/>
            </a:xfrm>
            <a:custGeom>
              <a:rect b="b" l="l" r="r" t="t"/>
              <a:pathLst>
                <a:path extrusionOk="0" h="469" w="1979">
                  <a:moveTo>
                    <a:pt x="1942" y="0"/>
                  </a:moveTo>
                  <a:cubicBezTo>
                    <a:pt x="1857" y="0"/>
                    <a:pt x="1557" y="185"/>
                    <a:pt x="1085" y="259"/>
                  </a:cubicBezTo>
                  <a:cubicBezTo>
                    <a:pt x="957" y="281"/>
                    <a:pt x="842" y="290"/>
                    <a:pt x="742" y="290"/>
                  </a:cubicBezTo>
                  <a:cubicBezTo>
                    <a:pt x="409" y="290"/>
                    <a:pt x="235" y="193"/>
                    <a:pt x="235" y="193"/>
                  </a:cubicBezTo>
                  <a:cubicBezTo>
                    <a:pt x="182" y="171"/>
                    <a:pt x="71" y="95"/>
                    <a:pt x="26" y="95"/>
                  </a:cubicBezTo>
                  <a:cubicBezTo>
                    <a:pt x="7" y="95"/>
                    <a:pt x="0" y="110"/>
                    <a:pt x="17" y="150"/>
                  </a:cubicBezTo>
                  <a:cubicBezTo>
                    <a:pt x="65" y="255"/>
                    <a:pt x="439" y="469"/>
                    <a:pt x="890" y="469"/>
                  </a:cubicBezTo>
                  <a:cubicBezTo>
                    <a:pt x="954" y="469"/>
                    <a:pt x="1019" y="464"/>
                    <a:pt x="1085" y="455"/>
                  </a:cubicBezTo>
                  <a:cubicBezTo>
                    <a:pt x="1619" y="390"/>
                    <a:pt x="1979" y="95"/>
                    <a:pt x="1968" y="19"/>
                  </a:cubicBezTo>
                  <a:cubicBezTo>
                    <a:pt x="1966" y="6"/>
                    <a:pt x="1958" y="0"/>
                    <a:pt x="194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
            <p:cNvSpPr/>
            <p:nvPr/>
          </p:nvSpPr>
          <p:spPr>
            <a:xfrm>
              <a:off x="1808729" y="4491312"/>
              <a:ext cx="571037" cy="713449"/>
            </a:xfrm>
            <a:custGeom>
              <a:rect b="b" l="l" r="r" t="t"/>
              <a:pathLst>
                <a:path extrusionOk="0" h="19568" w="15662">
                  <a:moveTo>
                    <a:pt x="7015" y="1"/>
                  </a:moveTo>
                  <a:cubicBezTo>
                    <a:pt x="2488" y="1"/>
                    <a:pt x="1832" y="4041"/>
                    <a:pt x="1843" y="5113"/>
                  </a:cubicBezTo>
                  <a:cubicBezTo>
                    <a:pt x="1843" y="5832"/>
                    <a:pt x="1897" y="9112"/>
                    <a:pt x="1494" y="10169"/>
                  </a:cubicBezTo>
                  <a:cubicBezTo>
                    <a:pt x="1080" y="11227"/>
                    <a:pt x="1" y="14932"/>
                    <a:pt x="1821" y="16872"/>
                  </a:cubicBezTo>
                  <a:cubicBezTo>
                    <a:pt x="3641" y="18801"/>
                    <a:pt x="6322" y="18921"/>
                    <a:pt x="8033" y="19422"/>
                  </a:cubicBezTo>
                  <a:cubicBezTo>
                    <a:pt x="8356" y="19519"/>
                    <a:pt x="8792" y="19567"/>
                    <a:pt x="9291" y="19567"/>
                  </a:cubicBezTo>
                  <a:cubicBezTo>
                    <a:pt x="11417" y="19567"/>
                    <a:pt x="14675" y="18693"/>
                    <a:pt x="15117" y="17024"/>
                  </a:cubicBezTo>
                  <a:cubicBezTo>
                    <a:pt x="15662" y="14975"/>
                    <a:pt x="13166" y="13243"/>
                    <a:pt x="12959" y="11946"/>
                  </a:cubicBezTo>
                  <a:cubicBezTo>
                    <a:pt x="12752" y="10660"/>
                    <a:pt x="13362" y="6628"/>
                    <a:pt x="13253" y="5200"/>
                  </a:cubicBezTo>
                  <a:cubicBezTo>
                    <a:pt x="13144" y="3838"/>
                    <a:pt x="13264" y="78"/>
                    <a:pt x="7106" y="1"/>
                  </a:cubicBezTo>
                  <a:cubicBezTo>
                    <a:pt x="7076" y="1"/>
                    <a:pt x="7046" y="1"/>
                    <a:pt x="7015"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
            <p:cNvSpPr/>
            <p:nvPr/>
          </p:nvSpPr>
          <p:spPr>
            <a:xfrm>
              <a:off x="1826630" y="4999992"/>
              <a:ext cx="565057" cy="278518"/>
            </a:xfrm>
            <a:custGeom>
              <a:rect b="b" l="l" r="r" t="t"/>
              <a:pathLst>
                <a:path extrusionOk="0" h="7639" w="15498">
                  <a:moveTo>
                    <a:pt x="6427" y="0"/>
                  </a:moveTo>
                  <a:cubicBezTo>
                    <a:pt x="3743" y="0"/>
                    <a:pt x="1586" y="943"/>
                    <a:pt x="0" y="2091"/>
                  </a:cubicBezTo>
                  <a:lnTo>
                    <a:pt x="0" y="7639"/>
                  </a:lnTo>
                  <a:lnTo>
                    <a:pt x="15497" y="7639"/>
                  </a:lnTo>
                  <a:cubicBezTo>
                    <a:pt x="15443" y="6843"/>
                    <a:pt x="15367" y="6255"/>
                    <a:pt x="15279" y="5982"/>
                  </a:cubicBezTo>
                  <a:cubicBezTo>
                    <a:pt x="14724" y="4228"/>
                    <a:pt x="13699" y="3051"/>
                    <a:pt x="12315" y="2146"/>
                  </a:cubicBezTo>
                  <a:cubicBezTo>
                    <a:pt x="10942" y="1231"/>
                    <a:pt x="7651" y="64"/>
                    <a:pt x="7651" y="64"/>
                  </a:cubicBezTo>
                  <a:cubicBezTo>
                    <a:pt x="7231" y="21"/>
                    <a:pt x="6823" y="0"/>
                    <a:pt x="6427"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
            <p:cNvSpPr/>
            <p:nvPr/>
          </p:nvSpPr>
          <p:spPr>
            <a:xfrm>
              <a:off x="1983806" y="4882338"/>
              <a:ext cx="202061" cy="280122"/>
            </a:xfrm>
            <a:custGeom>
              <a:rect b="b" l="l" r="r" t="t"/>
              <a:pathLst>
                <a:path extrusionOk="0" h="7683" w="5542">
                  <a:moveTo>
                    <a:pt x="1204" y="0"/>
                  </a:moveTo>
                  <a:cubicBezTo>
                    <a:pt x="1204" y="0"/>
                    <a:pt x="1204" y="3466"/>
                    <a:pt x="583" y="4229"/>
                  </a:cubicBezTo>
                  <a:cubicBezTo>
                    <a:pt x="1" y="4956"/>
                    <a:pt x="310" y="7682"/>
                    <a:pt x="2416" y="7682"/>
                  </a:cubicBezTo>
                  <a:cubicBezTo>
                    <a:pt x="2519" y="7682"/>
                    <a:pt x="2628" y="7675"/>
                    <a:pt x="2740" y="7662"/>
                  </a:cubicBezTo>
                  <a:cubicBezTo>
                    <a:pt x="5138" y="7356"/>
                    <a:pt x="5541" y="5188"/>
                    <a:pt x="5138" y="4577"/>
                  </a:cubicBezTo>
                  <a:cubicBezTo>
                    <a:pt x="4724" y="3956"/>
                    <a:pt x="4375" y="3815"/>
                    <a:pt x="4255" y="2932"/>
                  </a:cubicBezTo>
                  <a:cubicBezTo>
                    <a:pt x="4135" y="2060"/>
                    <a:pt x="4135" y="262"/>
                    <a:pt x="4135" y="262"/>
                  </a:cubicBezTo>
                  <a:lnTo>
                    <a:pt x="1204" y="0"/>
                  </a:ln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
            <p:cNvSpPr/>
            <p:nvPr/>
          </p:nvSpPr>
          <p:spPr>
            <a:xfrm>
              <a:off x="2024896" y="4882338"/>
              <a:ext cx="111677" cy="89181"/>
            </a:xfrm>
            <a:custGeom>
              <a:rect b="b" l="l" r="r" t="t"/>
              <a:pathLst>
                <a:path extrusionOk="0" h="2446" w="3063">
                  <a:moveTo>
                    <a:pt x="77" y="0"/>
                  </a:moveTo>
                  <a:cubicBezTo>
                    <a:pt x="77" y="0"/>
                    <a:pt x="77" y="861"/>
                    <a:pt x="0" y="1820"/>
                  </a:cubicBezTo>
                  <a:cubicBezTo>
                    <a:pt x="22" y="1831"/>
                    <a:pt x="55" y="1864"/>
                    <a:pt x="77" y="1875"/>
                  </a:cubicBezTo>
                  <a:cubicBezTo>
                    <a:pt x="639" y="2254"/>
                    <a:pt x="1304" y="2445"/>
                    <a:pt x="1925" y="2445"/>
                  </a:cubicBezTo>
                  <a:cubicBezTo>
                    <a:pt x="2338" y="2445"/>
                    <a:pt x="2732" y="2361"/>
                    <a:pt x="3063" y="2191"/>
                  </a:cubicBezTo>
                  <a:cubicBezTo>
                    <a:pt x="3008" y="1308"/>
                    <a:pt x="3008" y="262"/>
                    <a:pt x="3008" y="262"/>
                  </a:cubicBezTo>
                  <a:lnTo>
                    <a:pt x="77" y="0"/>
                  </a:ln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
            <p:cNvSpPr/>
            <p:nvPr/>
          </p:nvSpPr>
          <p:spPr>
            <a:xfrm>
              <a:off x="1955368" y="4628034"/>
              <a:ext cx="263460" cy="300795"/>
            </a:xfrm>
            <a:custGeom>
              <a:rect b="b" l="l" r="r" t="t"/>
              <a:pathLst>
                <a:path extrusionOk="0" h="8250" w="7226">
                  <a:moveTo>
                    <a:pt x="2006" y="0"/>
                  </a:moveTo>
                  <a:cubicBezTo>
                    <a:pt x="1689" y="959"/>
                    <a:pt x="502" y="1929"/>
                    <a:pt x="0" y="2300"/>
                  </a:cubicBezTo>
                  <a:cubicBezTo>
                    <a:pt x="164" y="4185"/>
                    <a:pt x="632" y="7008"/>
                    <a:pt x="1984" y="7771"/>
                  </a:cubicBezTo>
                  <a:cubicBezTo>
                    <a:pt x="2549" y="8093"/>
                    <a:pt x="3145" y="8249"/>
                    <a:pt x="3709" y="8249"/>
                  </a:cubicBezTo>
                  <a:cubicBezTo>
                    <a:pt x="4460" y="8249"/>
                    <a:pt x="5154" y="7973"/>
                    <a:pt x="5646" y="7444"/>
                  </a:cubicBezTo>
                  <a:cubicBezTo>
                    <a:pt x="6779" y="6245"/>
                    <a:pt x="7226" y="3433"/>
                    <a:pt x="7226" y="2071"/>
                  </a:cubicBezTo>
                  <a:lnTo>
                    <a:pt x="7226" y="2071"/>
                  </a:lnTo>
                  <a:cubicBezTo>
                    <a:pt x="7043" y="2087"/>
                    <a:pt x="6782" y="2100"/>
                    <a:pt x="6474" y="2100"/>
                  </a:cubicBezTo>
                  <a:cubicBezTo>
                    <a:pt x="5756" y="2100"/>
                    <a:pt x="4784" y="2032"/>
                    <a:pt x="3967" y="1788"/>
                  </a:cubicBezTo>
                  <a:cubicBezTo>
                    <a:pt x="3019" y="1504"/>
                    <a:pt x="2365" y="643"/>
                    <a:pt x="2027"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
            <p:cNvSpPr/>
            <p:nvPr/>
          </p:nvSpPr>
          <p:spPr>
            <a:xfrm>
              <a:off x="2126508" y="4703651"/>
              <a:ext cx="87942" cy="28512"/>
            </a:xfrm>
            <a:custGeom>
              <a:rect b="b" l="l" r="r" t="t"/>
              <a:pathLst>
                <a:path extrusionOk="0" h="782" w="2412">
                  <a:moveTo>
                    <a:pt x="1165" y="0"/>
                  </a:moveTo>
                  <a:cubicBezTo>
                    <a:pt x="597" y="0"/>
                    <a:pt x="0" y="593"/>
                    <a:pt x="80" y="673"/>
                  </a:cubicBezTo>
                  <a:cubicBezTo>
                    <a:pt x="115" y="708"/>
                    <a:pt x="149" y="718"/>
                    <a:pt x="179" y="718"/>
                  </a:cubicBezTo>
                  <a:cubicBezTo>
                    <a:pt x="223" y="718"/>
                    <a:pt x="254" y="695"/>
                    <a:pt x="254" y="695"/>
                  </a:cubicBezTo>
                  <a:cubicBezTo>
                    <a:pt x="538" y="393"/>
                    <a:pt x="857" y="290"/>
                    <a:pt x="1161" y="290"/>
                  </a:cubicBezTo>
                  <a:cubicBezTo>
                    <a:pt x="1823" y="290"/>
                    <a:pt x="2412" y="782"/>
                    <a:pt x="2412" y="782"/>
                  </a:cubicBezTo>
                  <a:cubicBezTo>
                    <a:pt x="2412" y="782"/>
                    <a:pt x="2172" y="215"/>
                    <a:pt x="1333" y="19"/>
                  </a:cubicBezTo>
                  <a:cubicBezTo>
                    <a:pt x="1278" y="6"/>
                    <a:pt x="1222" y="0"/>
                    <a:pt x="1165"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
            <p:cNvSpPr/>
            <p:nvPr/>
          </p:nvSpPr>
          <p:spPr>
            <a:xfrm>
              <a:off x="1971665" y="4703651"/>
              <a:ext cx="88343" cy="28512"/>
            </a:xfrm>
            <a:custGeom>
              <a:rect b="b" l="l" r="r" t="t"/>
              <a:pathLst>
                <a:path extrusionOk="0" h="782" w="2423">
                  <a:moveTo>
                    <a:pt x="1249" y="0"/>
                  </a:moveTo>
                  <a:cubicBezTo>
                    <a:pt x="1192" y="0"/>
                    <a:pt x="1135" y="6"/>
                    <a:pt x="1079" y="19"/>
                  </a:cubicBezTo>
                  <a:cubicBezTo>
                    <a:pt x="251" y="215"/>
                    <a:pt x="0" y="782"/>
                    <a:pt x="0" y="782"/>
                  </a:cubicBezTo>
                  <a:cubicBezTo>
                    <a:pt x="0" y="782"/>
                    <a:pt x="595" y="290"/>
                    <a:pt x="1256" y="290"/>
                  </a:cubicBezTo>
                  <a:cubicBezTo>
                    <a:pt x="1560" y="290"/>
                    <a:pt x="1877" y="393"/>
                    <a:pt x="2158" y="695"/>
                  </a:cubicBezTo>
                  <a:cubicBezTo>
                    <a:pt x="2158" y="695"/>
                    <a:pt x="2193" y="718"/>
                    <a:pt x="2240" y="718"/>
                  </a:cubicBezTo>
                  <a:cubicBezTo>
                    <a:pt x="2272" y="718"/>
                    <a:pt x="2308" y="708"/>
                    <a:pt x="2343" y="673"/>
                  </a:cubicBezTo>
                  <a:cubicBezTo>
                    <a:pt x="2423" y="593"/>
                    <a:pt x="1826" y="0"/>
                    <a:pt x="1249"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
            <p:cNvSpPr/>
            <p:nvPr/>
          </p:nvSpPr>
          <p:spPr>
            <a:xfrm>
              <a:off x="2089247" y="4757574"/>
              <a:ext cx="26288" cy="78754"/>
            </a:xfrm>
            <a:custGeom>
              <a:rect b="b" l="l" r="r" t="t"/>
              <a:pathLst>
                <a:path extrusionOk="0" h="2160" w="721">
                  <a:moveTo>
                    <a:pt x="121" y="0"/>
                  </a:moveTo>
                  <a:cubicBezTo>
                    <a:pt x="121" y="1"/>
                    <a:pt x="480" y="1744"/>
                    <a:pt x="491" y="1864"/>
                  </a:cubicBezTo>
                  <a:cubicBezTo>
                    <a:pt x="513" y="1984"/>
                    <a:pt x="1" y="2158"/>
                    <a:pt x="1" y="2158"/>
                  </a:cubicBezTo>
                  <a:cubicBezTo>
                    <a:pt x="1" y="2158"/>
                    <a:pt x="31" y="2159"/>
                    <a:pt x="79" y="2159"/>
                  </a:cubicBezTo>
                  <a:cubicBezTo>
                    <a:pt x="245" y="2159"/>
                    <a:pt x="623" y="2146"/>
                    <a:pt x="666" y="2027"/>
                  </a:cubicBezTo>
                  <a:cubicBezTo>
                    <a:pt x="720" y="1875"/>
                    <a:pt x="121" y="1"/>
                    <a:pt x="121" y="0"/>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
            <p:cNvSpPr/>
            <p:nvPr/>
          </p:nvSpPr>
          <p:spPr>
            <a:xfrm>
              <a:off x="2069777" y="4860900"/>
              <a:ext cx="47726" cy="14693"/>
            </a:xfrm>
            <a:custGeom>
              <a:rect b="b" l="l" r="r" t="t"/>
              <a:pathLst>
                <a:path extrusionOk="0" h="403" w="1309">
                  <a:moveTo>
                    <a:pt x="880" y="0"/>
                  </a:moveTo>
                  <a:cubicBezTo>
                    <a:pt x="846" y="0"/>
                    <a:pt x="817" y="6"/>
                    <a:pt x="797" y="22"/>
                  </a:cubicBezTo>
                  <a:cubicBezTo>
                    <a:pt x="733" y="69"/>
                    <a:pt x="676" y="85"/>
                    <a:pt x="623" y="85"/>
                  </a:cubicBezTo>
                  <a:cubicBezTo>
                    <a:pt x="530" y="85"/>
                    <a:pt x="452" y="35"/>
                    <a:pt x="382" y="22"/>
                  </a:cubicBezTo>
                  <a:cubicBezTo>
                    <a:pt x="378" y="21"/>
                    <a:pt x="373" y="21"/>
                    <a:pt x="369" y="21"/>
                  </a:cubicBezTo>
                  <a:cubicBezTo>
                    <a:pt x="252" y="21"/>
                    <a:pt x="1" y="141"/>
                    <a:pt x="1" y="141"/>
                  </a:cubicBezTo>
                  <a:cubicBezTo>
                    <a:pt x="1" y="141"/>
                    <a:pt x="328" y="403"/>
                    <a:pt x="600" y="403"/>
                  </a:cubicBezTo>
                  <a:cubicBezTo>
                    <a:pt x="949" y="403"/>
                    <a:pt x="1309" y="141"/>
                    <a:pt x="1309" y="141"/>
                  </a:cubicBezTo>
                  <a:cubicBezTo>
                    <a:pt x="1309" y="141"/>
                    <a:pt x="1041" y="0"/>
                    <a:pt x="880"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
            <p:cNvSpPr/>
            <p:nvPr/>
          </p:nvSpPr>
          <p:spPr>
            <a:xfrm>
              <a:off x="3998438" y="4635581"/>
              <a:ext cx="82327" cy="110729"/>
            </a:xfrm>
            <a:custGeom>
              <a:rect b="b" l="l" r="r" t="t"/>
              <a:pathLst>
                <a:path extrusionOk="0" h="3037" w="2258">
                  <a:moveTo>
                    <a:pt x="537" y="0"/>
                  </a:moveTo>
                  <a:cubicBezTo>
                    <a:pt x="439" y="0"/>
                    <a:pt x="351" y="40"/>
                    <a:pt x="285" y="142"/>
                  </a:cubicBezTo>
                  <a:cubicBezTo>
                    <a:pt x="0" y="559"/>
                    <a:pt x="627" y="3037"/>
                    <a:pt x="1332" y="3037"/>
                  </a:cubicBezTo>
                  <a:cubicBezTo>
                    <a:pt x="1382" y="3037"/>
                    <a:pt x="1433" y="3024"/>
                    <a:pt x="1484" y="2997"/>
                  </a:cubicBezTo>
                  <a:cubicBezTo>
                    <a:pt x="2258" y="2583"/>
                    <a:pt x="1331" y="480"/>
                    <a:pt x="1331" y="480"/>
                  </a:cubicBezTo>
                  <a:cubicBezTo>
                    <a:pt x="1331" y="480"/>
                    <a:pt x="878" y="0"/>
                    <a:pt x="537"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
            <p:cNvSpPr/>
            <p:nvPr/>
          </p:nvSpPr>
          <p:spPr>
            <a:xfrm>
              <a:off x="3821647" y="4928714"/>
              <a:ext cx="696204" cy="349797"/>
            </a:xfrm>
            <a:custGeom>
              <a:rect b="b" l="l" r="r" t="t"/>
              <a:pathLst>
                <a:path extrusionOk="0" h="9594" w="19095">
                  <a:moveTo>
                    <a:pt x="7761" y="1"/>
                  </a:moveTo>
                  <a:cubicBezTo>
                    <a:pt x="7664" y="1"/>
                    <a:pt x="7569" y="2"/>
                    <a:pt x="7477" y="3"/>
                  </a:cubicBezTo>
                  <a:cubicBezTo>
                    <a:pt x="5744" y="36"/>
                    <a:pt x="2322" y="2107"/>
                    <a:pt x="829" y="3393"/>
                  </a:cubicBezTo>
                  <a:cubicBezTo>
                    <a:pt x="143" y="3981"/>
                    <a:pt x="1" y="6738"/>
                    <a:pt x="45" y="9594"/>
                  </a:cubicBezTo>
                  <a:lnTo>
                    <a:pt x="19095" y="9594"/>
                  </a:lnTo>
                  <a:cubicBezTo>
                    <a:pt x="18953" y="7054"/>
                    <a:pt x="18670" y="4646"/>
                    <a:pt x="18103" y="3752"/>
                  </a:cubicBezTo>
                  <a:cubicBezTo>
                    <a:pt x="16697" y="1551"/>
                    <a:pt x="12043" y="265"/>
                    <a:pt x="12043" y="265"/>
                  </a:cubicBezTo>
                  <a:cubicBezTo>
                    <a:pt x="12043" y="265"/>
                    <a:pt x="9510" y="1"/>
                    <a:pt x="7761" y="1"/>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
            <p:cNvSpPr/>
            <p:nvPr/>
          </p:nvSpPr>
          <p:spPr>
            <a:xfrm>
              <a:off x="4279393" y="4635581"/>
              <a:ext cx="81962" cy="110729"/>
            </a:xfrm>
            <a:custGeom>
              <a:rect b="b" l="l" r="r" t="t"/>
              <a:pathLst>
                <a:path extrusionOk="0" h="3037" w="2248">
                  <a:moveTo>
                    <a:pt x="1717" y="0"/>
                  </a:moveTo>
                  <a:cubicBezTo>
                    <a:pt x="1374" y="0"/>
                    <a:pt x="927" y="480"/>
                    <a:pt x="927" y="480"/>
                  </a:cubicBezTo>
                  <a:cubicBezTo>
                    <a:pt x="927" y="480"/>
                    <a:pt x="1" y="2583"/>
                    <a:pt x="764" y="2997"/>
                  </a:cubicBezTo>
                  <a:cubicBezTo>
                    <a:pt x="815" y="3024"/>
                    <a:pt x="866" y="3037"/>
                    <a:pt x="917" y="3037"/>
                  </a:cubicBezTo>
                  <a:cubicBezTo>
                    <a:pt x="1630" y="3037"/>
                    <a:pt x="2248" y="559"/>
                    <a:pt x="1973" y="142"/>
                  </a:cubicBezTo>
                  <a:cubicBezTo>
                    <a:pt x="1905" y="40"/>
                    <a:pt x="1815" y="0"/>
                    <a:pt x="1717"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
            <p:cNvSpPr/>
            <p:nvPr/>
          </p:nvSpPr>
          <p:spPr>
            <a:xfrm>
              <a:off x="4087472" y="4808836"/>
              <a:ext cx="182446" cy="201405"/>
            </a:xfrm>
            <a:custGeom>
              <a:rect b="b" l="l" r="r" t="t"/>
              <a:pathLst>
                <a:path extrusionOk="0" h="5524" w="5004">
                  <a:moveTo>
                    <a:pt x="4360" y="0"/>
                  </a:moveTo>
                  <a:lnTo>
                    <a:pt x="393" y="1199"/>
                  </a:lnTo>
                  <a:cubicBezTo>
                    <a:pt x="524" y="2245"/>
                    <a:pt x="1" y="4043"/>
                    <a:pt x="1" y="4043"/>
                  </a:cubicBezTo>
                  <a:cubicBezTo>
                    <a:pt x="1" y="4043"/>
                    <a:pt x="1385" y="5523"/>
                    <a:pt x="2745" y="5523"/>
                  </a:cubicBezTo>
                  <a:cubicBezTo>
                    <a:pt x="2833" y="5523"/>
                    <a:pt x="2921" y="5517"/>
                    <a:pt x="3009" y="5504"/>
                  </a:cubicBezTo>
                  <a:cubicBezTo>
                    <a:pt x="4447" y="5297"/>
                    <a:pt x="5003" y="4043"/>
                    <a:pt x="5003" y="4043"/>
                  </a:cubicBezTo>
                  <a:cubicBezTo>
                    <a:pt x="4404" y="3422"/>
                    <a:pt x="4360" y="0"/>
                    <a:pt x="4360"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
            <p:cNvSpPr/>
            <p:nvPr/>
          </p:nvSpPr>
          <p:spPr>
            <a:xfrm>
              <a:off x="4099394" y="4808836"/>
              <a:ext cx="155393" cy="124474"/>
            </a:xfrm>
            <a:custGeom>
              <a:rect b="b" l="l" r="r" t="t"/>
              <a:pathLst>
                <a:path extrusionOk="0" h="3414" w="4262">
                  <a:moveTo>
                    <a:pt x="4033" y="0"/>
                  </a:moveTo>
                  <a:lnTo>
                    <a:pt x="66" y="1199"/>
                  </a:lnTo>
                  <a:cubicBezTo>
                    <a:pt x="110" y="1591"/>
                    <a:pt x="66" y="2082"/>
                    <a:pt x="1" y="2550"/>
                  </a:cubicBezTo>
                  <a:cubicBezTo>
                    <a:pt x="753" y="3052"/>
                    <a:pt x="1716" y="3413"/>
                    <a:pt x="2592" y="3413"/>
                  </a:cubicBezTo>
                  <a:cubicBezTo>
                    <a:pt x="2629" y="3413"/>
                    <a:pt x="2666" y="3413"/>
                    <a:pt x="2704" y="3411"/>
                  </a:cubicBezTo>
                  <a:cubicBezTo>
                    <a:pt x="3248" y="3389"/>
                    <a:pt x="3782" y="3171"/>
                    <a:pt x="4262" y="2855"/>
                  </a:cubicBezTo>
                  <a:cubicBezTo>
                    <a:pt x="4055" y="1646"/>
                    <a:pt x="4033" y="0"/>
                    <a:pt x="4033" y="0"/>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
            <p:cNvSpPr/>
            <p:nvPr/>
          </p:nvSpPr>
          <p:spPr>
            <a:xfrm>
              <a:off x="4023522" y="4458389"/>
              <a:ext cx="301597" cy="426728"/>
            </a:xfrm>
            <a:custGeom>
              <a:rect b="b" l="l" r="r" t="t"/>
              <a:pathLst>
                <a:path extrusionOk="0" h="11704" w="8272">
                  <a:moveTo>
                    <a:pt x="5882" y="0"/>
                  </a:moveTo>
                  <a:cubicBezTo>
                    <a:pt x="4480" y="0"/>
                    <a:pt x="2323" y="689"/>
                    <a:pt x="1286" y="1242"/>
                  </a:cubicBezTo>
                  <a:cubicBezTo>
                    <a:pt x="0" y="1929"/>
                    <a:pt x="502" y="4686"/>
                    <a:pt x="676" y="7618"/>
                  </a:cubicBezTo>
                  <a:cubicBezTo>
                    <a:pt x="907" y="11284"/>
                    <a:pt x="2606" y="11704"/>
                    <a:pt x="3864" y="11704"/>
                  </a:cubicBezTo>
                  <a:cubicBezTo>
                    <a:pt x="4150" y="11704"/>
                    <a:pt x="4414" y="11682"/>
                    <a:pt x="4632" y="11672"/>
                  </a:cubicBezTo>
                  <a:cubicBezTo>
                    <a:pt x="6016" y="11606"/>
                    <a:pt x="7248" y="10724"/>
                    <a:pt x="7760" y="9045"/>
                  </a:cubicBezTo>
                  <a:cubicBezTo>
                    <a:pt x="8272" y="7378"/>
                    <a:pt x="8152" y="2321"/>
                    <a:pt x="8152" y="2321"/>
                  </a:cubicBezTo>
                  <a:cubicBezTo>
                    <a:pt x="8152" y="2321"/>
                    <a:pt x="7891" y="599"/>
                    <a:pt x="6735" y="131"/>
                  </a:cubicBezTo>
                  <a:cubicBezTo>
                    <a:pt x="6512" y="40"/>
                    <a:pt x="6219" y="0"/>
                    <a:pt x="5882"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
            <p:cNvSpPr/>
            <p:nvPr/>
          </p:nvSpPr>
          <p:spPr>
            <a:xfrm>
              <a:off x="3996105" y="4296255"/>
              <a:ext cx="381080" cy="412472"/>
            </a:xfrm>
            <a:custGeom>
              <a:rect b="b" l="l" r="r" t="t"/>
              <a:pathLst>
                <a:path extrusionOk="0" h="11313" w="10452">
                  <a:moveTo>
                    <a:pt x="4771" y="0"/>
                  </a:moveTo>
                  <a:cubicBezTo>
                    <a:pt x="4519" y="0"/>
                    <a:pt x="4233" y="22"/>
                    <a:pt x="3913" y="77"/>
                  </a:cubicBezTo>
                  <a:cubicBezTo>
                    <a:pt x="2452" y="338"/>
                    <a:pt x="1134" y="3684"/>
                    <a:pt x="1134" y="3684"/>
                  </a:cubicBezTo>
                  <a:cubicBezTo>
                    <a:pt x="1134" y="3684"/>
                    <a:pt x="164" y="4654"/>
                    <a:pt x="87" y="6169"/>
                  </a:cubicBezTo>
                  <a:cubicBezTo>
                    <a:pt x="0" y="7684"/>
                    <a:pt x="1428" y="11171"/>
                    <a:pt x="1428" y="11171"/>
                  </a:cubicBezTo>
                  <a:lnTo>
                    <a:pt x="1352" y="7967"/>
                  </a:lnTo>
                  <a:cubicBezTo>
                    <a:pt x="1352" y="7967"/>
                    <a:pt x="1428" y="7738"/>
                    <a:pt x="1624" y="7618"/>
                  </a:cubicBezTo>
                  <a:cubicBezTo>
                    <a:pt x="1831" y="7509"/>
                    <a:pt x="2965" y="5733"/>
                    <a:pt x="2965" y="5733"/>
                  </a:cubicBezTo>
                  <a:cubicBezTo>
                    <a:pt x="2965" y="5733"/>
                    <a:pt x="4192" y="6068"/>
                    <a:pt x="5252" y="6068"/>
                  </a:cubicBezTo>
                  <a:cubicBezTo>
                    <a:pt x="5517" y="6068"/>
                    <a:pt x="5772" y="6047"/>
                    <a:pt x="5994" y="5994"/>
                  </a:cubicBezTo>
                  <a:cubicBezTo>
                    <a:pt x="7117" y="5733"/>
                    <a:pt x="7596" y="5351"/>
                    <a:pt x="7596" y="5351"/>
                  </a:cubicBezTo>
                  <a:cubicBezTo>
                    <a:pt x="7596" y="5722"/>
                    <a:pt x="8261" y="7564"/>
                    <a:pt x="8544" y="8109"/>
                  </a:cubicBezTo>
                  <a:cubicBezTo>
                    <a:pt x="8828" y="8654"/>
                    <a:pt x="8828" y="11313"/>
                    <a:pt x="8828" y="11313"/>
                  </a:cubicBezTo>
                  <a:cubicBezTo>
                    <a:pt x="8893" y="10506"/>
                    <a:pt x="10452" y="7389"/>
                    <a:pt x="10452" y="5994"/>
                  </a:cubicBezTo>
                  <a:cubicBezTo>
                    <a:pt x="10452" y="4589"/>
                    <a:pt x="9394" y="3052"/>
                    <a:pt x="9394" y="3052"/>
                  </a:cubicBezTo>
                  <a:cubicBezTo>
                    <a:pt x="9394" y="3052"/>
                    <a:pt x="9972" y="1766"/>
                    <a:pt x="9547" y="763"/>
                  </a:cubicBezTo>
                  <a:cubicBezTo>
                    <a:pt x="9331" y="267"/>
                    <a:pt x="8495" y="142"/>
                    <a:pt x="7704" y="142"/>
                  </a:cubicBezTo>
                  <a:cubicBezTo>
                    <a:pt x="6896" y="142"/>
                    <a:pt x="6136" y="273"/>
                    <a:pt x="6136" y="273"/>
                  </a:cubicBezTo>
                  <a:cubicBezTo>
                    <a:pt x="6136" y="273"/>
                    <a:pt x="5671" y="0"/>
                    <a:pt x="4771"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
            <p:cNvSpPr/>
            <p:nvPr/>
          </p:nvSpPr>
          <p:spPr>
            <a:xfrm>
              <a:off x="4098993" y="4639446"/>
              <a:ext cx="64425" cy="20964"/>
            </a:xfrm>
            <a:custGeom>
              <a:rect b="b" l="l" r="r" t="t"/>
              <a:pathLst>
                <a:path extrusionOk="0" h="575" w="1767">
                  <a:moveTo>
                    <a:pt x="965" y="1"/>
                  </a:moveTo>
                  <a:cubicBezTo>
                    <a:pt x="404" y="1"/>
                    <a:pt x="23" y="483"/>
                    <a:pt x="23" y="483"/>
                  </a:cubicBezTo>
                  <a:cubicBezTo>
                    <a:pt x="1" y="548"/>
                    <a:pt x="18" y="574"/>
                    <a:pt x="63" y="574"/>
                  </a:cubicBezTo>
                  <a:cubicBezTo>
                    <a:pt x="217" y="574"/>
                    <a:pt x="695" y="263"/>
                    <a:pt x="949" y="254"/>
                  </a:cubicBezTo>
                  <a:cubicBezTo>
                    <a:pt x="959" y="254"/>
                    <a:pt x="968" y="253"/>
                    <a:pt x="978" y="253"/>
                  </a:cubicBezTo>
                  <a:cubicBezTo>
                    <a:pt x="1288" y="253"/>
                    <a:pt x="1539" y="572"/>
                    <a:pt x="1644" y="572"/>
                  </a:cubicBezTo>
                  <a:cubicBezTo>
                    <a:pt x="1649" y="572"/>
                    <a:pt x="1653" y="572"/>
                    <a:pt x="1657" y="570"/>
                  </a:cubicBezTo>
                  <a:cubicBezTo>
                    <a:pt x="1766" y="537"/>
                    <a:pt x="1625" y="47"/>
                    <a:pt x="1036" y="3"/>
                  </a:cubicBezTo>
                  <a:cubicBezTo>
                    <a:pt x="1012" y="2"/>
                    <a:pt x="989" y="1"/>
                    <a:pt x="96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
            <p:cNvSpPr/>
            <p:nvPr/>
          </p:nvSpPr>
          <p:spPr>
            <a:xfrm>
              <a:off x="4215808" y="4639446"/>
              <a:ext cx="64425" cy="20964"/>
            </a:xfrm>
            <a:custGeom>
              <a:rect b="b" l="l" r="r" t="t"/>
              <a:pathLst>
                <a:path extrusionOk="0" h="575" w="1767">
                  <a:moveTo>
                    <a:pt x="802" y="1"/>
                  </a:moveTo>
                  <a:cubicBezTo>
                    <a:pt x="779" y="1"/>
                    <a:pt x="755" y="2"/>
                    <a:pt x="731" y="3"/>
                  </a:cubicBezTo>
                  <a:cubicBezTo>
                    <a:pt x="132" y="47"/>
                    <a:pt x="1" y="537"/>
                    <a:pt x="99" y="570"/>
                  </a:cubicBezTo>
                  <a:cubicBezTo>
                    <a:pt x="103" y="572"/>
                    <a:pt x="108" y="572"/>
                    <a:pt x="112" y="572"/>
                  </a:cubicBezTo>
                  <a:cubicBezTo>
                    <a:pt x="218" y="572"/>
                    <a:pt x="479" y="253"/>
                    <a:pt x="789" y="253"/>
                  </a:cubicBezTo>
                  <a:cubicBezTo>
                    <a:pt x="799" y="253"/>
                    <a:pt x="809" y="254"/>
                    <a:pt x="818" y="254"/>
                  </a:cubicBezTo>
                  <a:cubicBezTo>
                    <a:pt x="1072" y="263"/>
                    <a:pt x="1551" y="574"/>
                    <a:pt x="1705" y="574"/>
                  </a:cubicBezTo>
                  <a:cubicBezTo>
                    <a:pt x="1749" y="574"/>
                    <a:pt x="1766" y="548"/>
                    <a:pt x="1745" y="483"/>
                  </a:cubicBezTo>
                  <a:cubicBezTo>
                    <a:pt x="1745" y="483"/>
                    <a:pt x="1363" y="1"/>
                    <a:pt x="802"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
            <p:cNvSpPr/>
            <p:nvPr/>
          </p:nvSpPr>
          <p:spPr>
            <a:xfrm>
              <a:off x="4071648" y="4591065"/>
              <a:ext cx="98916" cy="31501"/>
            </a:xfrm>
            <a:custGeom>
              <a:rect b="b" l="l" r="r" t="t"/>
              <a:pathLst>
                <a:path extrusionOk="0" h="864" w="2713">
                  <a:moveTo>
                    <a:pt x="1405" y="1"/>
                  </a:moveTo>
                  <a:cubicBezTo>
                    <a:pt x="664" y="1"/>
                    <a:pt x="32" y="786"/>
                    <a:pt x="32" y="786"/>
                  </a:cubicBezTo>
                  <a:cubicBezTo>
                    <a:pt x="1" y="841"/>
                    <a:pt x="10" y="863"/>
                    <a:pt x="50" y="863"/>
                  </a:cubicBezTo>
                  <a:cubicBezTo>
                    <a:pt x="209" y="863"/>
                    <a:pt x="847" y="515"/>
                    <a:pt x="1394" y="437"/>
                  </a:cubicBezTo>
                  <a:cubicBezTo>
                    <a:pt x="1460" y="426"/>
                    <a:pt x="1525" y="422"/>
                    <a:pt x="1587" y="422"/>
                  </a:cubicBezTo>
                  <a:cubicBezTo>
                    <a:pt x="2115" y="422"/>
                    <a:pt x="2483" y="757"/>
                    <a:pt x="2604" y="757"/>
                  </a:cubicBezTo>
                  <a:cubicBezTo>
                    <a:pt x="2618" y="757"/>
                    <a:pt x="2629" y="752"/>
                    <a:pt x="2636" y="742"/>
                  </a:cubicBezTo>
                  <a:cubicBezTo>
                    <a:pt x="2713" y="622"/>
                    <a:pt x="2146" y="1"/>
                    <a:pt x="1405" y="1"/>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
            <p:cNvSpPr/>
            <p:nvPr/>
          </p:nvSpPr>
          <p:spPr>
            <a:xfrm>
              <a:off x="4204688" y="4591065"/>
              <a:ext cx="98916" cy="31501"/>
            </a:xfrm>
            <a:custGeom>
              <a:rect b="b" l="l" r="r" t="t"/>
              <a:pathLst>
                <a:path extrusionOk="0" h="864" w="2713">
                  <a:moveTo>
                    <a:pt x="1309" y="1"/>
                  </a:moveTo>
                  <a:cubicBezTo>
                    <a:pt x="568" y="1"/>
                    <a:pt x="1" y="622"/>
                    <a:pt x="77" y="742"/>
                  </a:cubicBezTo>
                  <a:cubicBezTo>
                    <a:pt x="84" y="752"/>
                    <a:pt x="95" y="757"/>
                    <a:pt x="109" y="757"/>
                  </a:cubicBezTo>
                  <a:cubicBezTo>
                    <a:pt x="231" y="757"/>
                    <a:pt x="598" y="422"/>
                    <a:pt x="1126" y="422"/>
                  </a:cubicBezTo>
                  <a:cubicBezTo>
                    <a:pt x="1189" y="422"/>
                    <a:pt x="1253" y="426"/>
                    <a:pt x="1319" y="437"/>
                  </a:cubicBezTo>
                  <a:cubicBezTo>
                    <a:pt x="1867" y="515"/>
                    <a:pt x="2504" y="863"/>
                    <a:pt x="2663" y="863"/>
                  </a:cubicBezTo>
                  <a:cubicBezTo>
                    <a:pt x="2703" y="863"/>
                    <a:pt x="2713" y="841"/>
                    <a:pt x="2682" y="786"/>
                  </a:cubicBezTo>
                  <a:cubicBezTo>
                    <a:pt x="2682" y="786"/>
                    <a:pt x="2050" y="1"/>
                    <a:pt x="1309" y="1"/>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
            <p:cNvSpPr/>
            <p:nvPr/>
          </p:nvSpPr>
          <p:spPr>
            <a:xfrm>
              <a:off x="4142306" y="4777445"/>
              <a:ext cx="91843" cy="34601"/>
            </a:xfrm>
            <a:custGeom>
              <a:rect b="b" l="l" r="r" t="t"/>
              <a:pathLst>
                <a:path extrusionOk="0" h="949" w="2519">
                  <a:moveTo>
                    <a:pt x="1" y="0"/>
                  </a:moveTo>
                  <a:cubicBezTo>
                    <a:pt x="1" y="0"/>
                    <a:pt x="404" y="948"/>
                    <a:pt x="1047" y="948"/>
                  </a:cubicBezTo>
                  <a:cubicBezTo>
                    <a:pt x="2170" y="948"/>
                    <a:pt x="2518" y="0"/>
                    <a:pt x="251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
            <p:cNvSpPr/>
            <p:nvPr/>
          </p:nvSpPr>
          <p:spPr>
            <a:xfrm>
              <a:off x="4142306" y="4777445"/>
              <a:ext cx="91843" cy="13928"/>
            </a:xfrm>
            <a:custGeom>
              <a:rect b="b" l="l" r="r" t="t"/>
              <a:pathLst>
                <a:path extrusionOk="0" h="382" w="2519">
                  <a:moveTo>
                    <a:pt x="1" y="0"/>
                  </a:moveTo>
                  <a:cubicBezTo>
                    <a:pt x="1" y="0"/>
                    <a:pt x="77" y="185"/>
                    <a:pt x="219" y="382"/>
                  </a:cubicBezTo>
                  <a:lnTo>
                    <a:pt x="2279" y="382"/>
                  </a:lnTo>
                  <a:cubicBezTo>
                    <a:pt x="2453" y="185"/>
                    <a:pt x="2518" y="0"/>
                    <a:pt x="2518"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
            <p:cNvSpPr/>
            <p:nvPr/>
          </p:nvSpPr>
          <p:spPr>
            <a:xfrm>
              <a:off x="4188026" y="4655452"/>
              <a:ext cx="43716" cy="77915"/>
            </a:xfrm>
            <a:custGeom>
              <a:rect b="b" l="l" r="r" t="t"/>
              <a:pathLst>
                <a:path extrusionOk="0" h="2137" w="1199">
                  <a:moveTo>
                    <a:pt x="0" y="0"/>
                  </a:moveTo>
                  <a:lnTo>
                    <a:pt x="0" y="0"/>
                  </a:lnTo>
                  <a:cubicBezTo>
                    <a:pt x="0" y="1"/>
                    <a:pt x="589" y="1177"/>
                    <a:pt x="567" y="1559"/>
                  </a:cubicBezTo>
                  <a:cubicBezTo>
                    <a:pt x="556" y="1940"/>
                    <a:pt x="87" y="2136"/>
                    <a:pt x="87" y="2136"/>
                  </a:cubicBezTo>
                  <a:cubicBezTo>
                    <a:pt x="87" y="2136"/>
                    <a:pt x="1199" y="2115"/>
                    <a:pt x="1155" y="1722"/>
                  </a:cubicBezTo>
                  <a:cubicBezTo>
                    <a:pt x="1101" y="1341"/>
                    <a:pt x="0" y="1"/>
                    <a:pt x="0" y="0"/>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
            <p:cNvSpPr/>
            <p:nvPr/>
          </p:nvSpPr>
          <p:spPr>
            <a:xfrm>
              <a:off x="3257840" y="4427071"/>
              <a:ext cx="539426" cy="711772"/>
            </a:xfrm>
            <a:custGeom>
              <a:rect b="b" l="l" r="r" t="t"/>
              <a:pathLst>
                <a:path extrusionOk="0" h="19522" w="14795">
                  <a:moveTo>
                    <a:pt x="7003" y="0"/>
                  </a:moveTo>
                  <a:cubicBezTo>
                    <a:pt x="4551" y="0"/>
                    <a:pt x="3030" y="2025"/>
                    <a:pt x="3030" y="2025"/>
                  </a:cubicBezTo>
                  <a:cubicBezTo>
                    <a:pt x="0" y="2461"/>
                    <a:pt x="698" y="5818"/>
                    <a:pt x="698" y="8291"/>
                  </a:cubicBezTo>
                  <a:cubicBezTo>
                    <a:pt x="698" y="10754"/>
                    <a:pt x="436" y="16846"/>
                    <a:pt x="4360" y="18416"/>
                  </a:cubicBezTo>
                  <a:cubicBezTo>
                    <a:pt x="5613" y="18906"/>
                    <a:pt x="5864" y="19386"/>
                    <a:pt x="8000" y="19517"/>
                  </a:cubicBezTo>
                  <a:cubicBezTo>
                    <a:pt x="8061" y="19520"/>
                    <a:pt x="8125" y="19522"/>
                    <a:pt x="8191" y="19522"/>
                  </a:cubicBezTo>
                  <a:cubicBezTo>
                    <a:pt x="10401" y="19522"/>
                    <a:pt x="14794" y="17558"/>
                    <a:pt x="14233" y="13250"/>
                  </a:cubicBezTo>
                  <a:cubicBezTo>
                    <a:pt x="14048" y="11855"/>
                    <a:pt x="11847" y="9915"/>
                    <a:pt x="12457" y="8019"/>
                  </a:cubicBezTo>
                  <a:cubicBezTo>
                    <a:pt x="13460" y="4935"/>
                    <a:pt x="11869" y="1371"/>
                    <a:pt x="8534" y="260"/>
                  </a:cubicBezTo>
                  <a:cubicBezTo>
                    <a:pt x="7991" y="77"/>
                    <a:pt x="7479" y="0"/>
                    <a:pt x="7003"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
            <p:cNvSpPr/>
            <p:nvPr/>
          </p:nvSpPr>
          <p:spPr>
            <a:xfrm>
              <a:off x="3102888" y="5026170"/>
              <a:ext cx="747430" cy="252340"/>
            </a:xfrm>
            <a:custGeom>
              <a:rect b="b" l="l" r="r" t="t"/>
              <a:pathLst>
                <a:path extrusionOk="0" h="6921" w="20500">
                  <a:moveTo>
                    <a:pt x="10336" y="0"/>
                  </a:moveTo>
                  <a:cubicBezTo>
                    <a:pt x="9007" y="0"/>
                    <a:pt x="7561" y="553"/>
                    <a:pt x="6190" y="1330"/>
                  </a:cubicBezTo>
                  <a:cubicBezTo>
                    <a:pt x="3313" y="2954"/>
                    <a:pt x="741" y="5558"/>
                    <a:pt x="142" y="6180"/>
                  </a:cubicBezTo>
                  <a:cubicBezTo>
                    <a:pt x="131" y="6190"/>
                    <a:pt x="131" y="6190"/>
                    <a:pt x="131" y="6190"/>
                  </a:cubicBezTo>
                  <a:cubicBezTo>
                    <a:pt x="98" y="6234"/>
                    <a:pt x="66" y="6256"/>
                    <a:pt x="44" y="6289"/>
                  </a:cubicBezTo>
                  <a:cubicBezTo>
                    <a:pt x="44" y="6289"/>
                    <a:pt x="33" y="6289"/>
                    <a:pt x="33" y="6299"/>
                  </a:cubicBezTo>
                  <a:cubicBezTo>
                    <a:pt x="22" y="6310"/>
                    <a:pt x="0" y="6321"/>
                    <a:pt x="0" y="6321"/>
                  </a:cubicBezTo>
                  <a:lnTo>
                    <a:pt x="98" y="6921"/>
                  </a:lnTo>
                  <a:lnTo>
                    <a:pt x="20500" y="6921"/>
                  </a:lnTo>
                  <a:cubicBezTo>
                    <a:pt x="20271" y="5809"/>
                    <a:pt x="19759" y="4785"/>
                    <a:pt x="18832" y="3967"/>
                  </a:cubicBezTo>
                  <a:cubicBezTo>
                    <a:pt x="18669" y="3815"/>
                    <a:pt x="18494" y="3673"/>
                    <a:pt x="18320" y="3531"/>
                  </a:cubicBezTo>
                  <a:cubicBezTo>
                    <a:pt x="18276" y="3499"/>
                    <a:pt x="18244" y="3466"/>
                    <a:pt x="18200" y="3433"/>
                  </a:cubicBezTo>
                  <a:cubicBezTo>
                    <a:pt x="18026" y="3302"/>
                    <a:pt x="17862" y="3172"/>
                    <a:pt x="17688" y="3041"/>
                  </a:cubicBezTo>
                  <a:cubicBezTo>
                    <a:pt x="17514" y="2921"/>
                    <a:pt x="17350" y="2801"/>
                    <a:pt x="17176" y="2681"/>
                  </a:cubicBezTo>
                  <a:cubicBezTo>
                    <a:pt x="17132" y="2659"/>
                    <a:pt x="17089" y="2627"/>
                    <a:pt x="17045" y="2605"/>
                  </a:cubicBezTo>
                  <a:cubicBezTo>
                    <a:pt x="16881" y="2485"/>
                    <a:pt x="16707" y="2376"/>
                    <a:pt x="16544" y="2278"/>
                  </a:cubicBezTo>
                  <a:cubicBezTo>
                    <a:pt x="16380" y="2169"/>
                    <a:pt x="16206" y="2071"/>
                    <a:pt x="16042" y="1984"/>
                  </a:cubicBezTo>
                  <a:cubicBezTo>
                    <a:pt x="15999" y="1951"/>
                    <a:pt x="15966" y="1929"/>
                    <a:pt x="15922" y="1908"/>
                  </a:cubicBezTo>
                  <a:cubicBezTo>
                    <a:pt x="15595" y="1722"/>
                    <a:pt x="15269" y="1559"/>
                    <a:pt x="14952" y="1406"/>
                  </a:cubicBezTo>
                  <a:cubicBezTo>
                    <a:pt x="14909" y="1395"/>
                    <a:pt x="14876" y="1373"/>
                    <a:pt x="14833" y="1352"/>
                  </a:cubicBezTo>
                  <a:cubicBezTo>
                    <a:pt x="14680" y="1286"/>
                    <a:pt x="14527" y="1210"/>
                    <a:pt x="14375" y="1145"/>
                  </a:cubicBezTo>
                  <a:cubicBezTo>
                    <a:pt x="12097" y="164"/>
                    <a:pt x="10375" y="0"/>
                    <a:pt x="10375" y="0"/>
                  </a:cubicBezTo>
                  <a:cubicBezTo>
                    <a:pt x="10362" y="0"/>
                    <a:pt x="10349" y="0"/>
                    <a:pt x="10336" y="0"/>
                  </a:cubicBez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
            <p:cNvSpPr/>
            <p:nvPr/>
          </p:nvSpPr>
          <p:spPr>
            <a:xfrm>
              <a:off x="3706034" y="5109224"/>
              <a:ext cx="18303" cy="11922"/>
            </a:xfrm>
            <a:custGeom>
              <a:rect b="b" l="l" r="r" t="t"/>
              <a:pathLst>
                <a:path extrusionOk="0" h="327" w="502">
                  <a:moveTo>
                    <a:pt x="1" y="0"/>
                  </a:moveTo>
                  <a:cubicBezTo>
                    <a:pt x="164" y="98"/>
                    <a:pt x="338" y="207"/>
                    <a:pt x="502" y="327"/>
                  </a:cubicBezTo>
                  <a:cubicBezTo>
                    <a:pt x="338" y="207"/>
                    <a:pt x="164" y="98"/>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
            <p:cNvSpPr/>
            <p:nvPr/>
          </p:nvSpPr>
          <p:spPr>
            <a:xfrm>
              <a:off x="3687768" y="5098469"/>
              <a:ext cx="18303" cy="10792"/>
            </a:xfrm>
            <a:custGeom>
              <a:rect b="b" l="l" r="r" t="t"/>
              <a:pathLst>
                <a:path extrusionOk="0" h="296" w="502">
                  <a:moveTo>
                    <a:pt x="0" y="1"/>
                  </a:moveTo>
                  <a:cubicBezTo>
                    <a:pt x="164" y="88"/>
                    <a:pt x="338" y="186"/>
                    <a:pt x="502" y="295"/>
                  </a:cubicBezTo>
                  <a:cubicBezTo>
                    <a:pt x="338" y="186"/>
                    <a:pt x="164" y="88"/>
                    <a:pt x="0"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
            <p:cNvSpPr/>
            <p:nvPr/>
          </p:nvSpPr>
          <p:spPr>
            <a:xfrm>
              <a:off x="3648028" y="5077432"/>
              <a:ext cx="35403" cy="18303"/>
            </a:xfrm>
            <a:custGeom>
              <a:rect b="b" l="l" r="r" t="t"/>
              <a:pathLst>
                <a:path extrusionOk="0" h="502" w="971">
                  <a:moveTo>
                    <a:pt x="0" y="0"/>
                  </a:moveTo>
                  <a:cubicBezTo>
                    <a:pt x="317" y="153"/>
                    <a:pt x="643" y="316"/>
                    <a:pt x="970" y="502"/>
                  </a:cubicBezTo>
                  <a:cubicBezTo>
                    <a:pt x="643" y="316"/>
                    <a:pt x="317" y="153"/>
                    <a:pt x="0"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
            <p:cNvSpPr/>
            <p:nvPr/>
          </p:nvSpPr>
          <p:spPr>
            <a:xfrm>
              <a:off x="3626954" y="5067879"/>
              <a:ext cx="16735" cy="7584"/>
            </a:xfrm>
            <a:custGeom>
              <a:rect b="b" l="l" r="r" t="t"/>
              <a:pathLst>
                <a:path extrusionOk="0" h="208" w="459">
                  <a:moveTo>
                    <a:pt x="1" y="1"/>
                  </a:moveTo>
                  <a:cubicBezTo>
                    <a:pt x="153" y="66"/>
                    <a:pt x="306" y="142"/>
                    <a:pt x="459" y="208"/>
                  </a:cubicBezTo>
                  <a:cubicBezTo>
                    <a:pt x="306" y="142"/>
                    <a:pt x="153" y="66"/>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
            <p:cNvSpPr/>
            <p:nvPr/>
          </p:nvSpPr>
          <p:spPr>
            <a:xfrm>
              <a:off x="3391354" y="4916500"/>
              <a:ext cx="176466" cy="201223"/>
            </a:xfrm>
            <a:custGeom>
              <a:rect b="b" l="l" r="r" t="t"/>
              <a:pathLst>
                <a:path extrusionOk="0" h="5519" w="4840">
                  <a:moveTo>
                    <a:pt x="927" y="0"/>
                  </a:moveTo>
                  <a:cubicBezTo>
                    <a:pt x="1014" y="1690"/>
                    <a:pt x="0" y="3978"/>
                    <a:pt x="0" y="3978"/>
                  </a:cubicBezTo>
                  <a:cubicBezTo>
                    <a:pt x="0" y="3978"/>
                    <a:pt x="1134" y="5428"/>
                    <a:pt x="2202" y="5515"/>
                  </a:cubicBezTo>
                  <a:cubicBezTo>
                    <a:pt x="2232" y="5517"/>
                    <a:pt x="2262" y="5519"/>
                    <a:pt x="2293" y="5519"/>
                  </a:cubicBezTo>
                  <a:cubicBezTo>
                    <a:pt x="3357" y="5519"/>
                    <a:pt x="4839" y="4098"/>
                    <a:pt x="4839" y="4098"/>
                  </a:cubicBezTo>
                  <a:cubicBezTo>
                    <a:pt x="4131" y="3030"/>
                    <a:pt x="4152" y="0"/>
                    <a:pt x="4152"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
            <p:cNvSpPr/>
            <p:nvPr/>
          </p:nvSpPr>
          <p:spPr>
            <a:xfrm>
              <a:off x="3421542" y="4916500"/>
              <a:ext cx="123198" cy="84441"/>
            </a:xfrm>
            <a:custGeom>
              <a:rect b="b" l="l" r="r" t="t"/>
              <a:pathLst>
                <a:path extrusionOk="0" h="2316" w="3379">
                  <a:moveTo>
                    <a:pt x="99" y="0"/>
                  </a:moveTo>
                  <a:cubicBezTo>
                    <a:pt x="120" y="404"/>
                    <a:pt x="77" y="840"/>
                    <a:pt x="1" y="1265"/>
                  </a:cubicBezTo>
                  <a:cubicBezTo>
                    <a:pt x="614" y="1929"/>
                    <a:pt x="1228" y="2316"/>
                    <a:pt x="1760" y="2316"/>
                  </a:cubicBezTo>
                  <a:cubicBezTo>
                    <a:pt x="1795" y="2316"/>
                    <a:pt x="1830" y="2314"/>
                    <a:pt x="1864" y="2311"/>
                  </a:cubicBezTo>
                  <a:cubicBezTo>
                    <a:pt x="2311" y="2278"/>
                    <a:pt x="2834" y="1929"/>
                    <a:pt x="3379" y="1363"/>
                  </a:cubicBezTo>
                  <a:cubicBezTo>
                    <a:pt x="3324" y="600"/>
                    <a:pt x="3324" y="0"/>
                    <a:pt x="3324" y="0"/>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
            <p:cNvSpPr/>
            <p:nvPr/>
          </p:nvSpPr>
          <p:spPr>
            <a:xfrm>
              <a:off x="3626954" y="5067879"/>
              <a:ext cx="36" cy="36"/>
            </a:xfrm>
            <a:custGeom>
              <a:rect b="b" l="l" r="r" t="t"/>
              <a:pathLst>
                <a:path extrusionOk="0" h="1" w="1">
                  <a:moveTo>
                    <a:pt x="1" y="1"/>
                  </a:move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
            <p:cNvSpPr/>
            <p:nvPr/>
          </p:nvSpPr>
          <p:spPr>
            <a:xfrm>
              <a:off x="3683393" y="5095698"/>
              <a:ext cx="4412" cy="2807"/>
            </a:xfrm>
            <a:custGeom>
              <a:rect b="b" l="l" r="r" t="t"/>
              <a:pathLst>
                <a:path extrusionOk="0" h="77" w="121">
                  <a:moveTo>
                    <a:pt x="0" y="1"/>
                  </a:moveTo>
                  <a:cubicBezTo>
                    <a:pt x="44" y="22"/>
                    <a:pt x="77" y="44"/>
                    <a:pt x="120" y="77"/>
                  </a:cubicBezTo>
                  <a:cubicBezTo>
                    <a:pt x="77" y="44"/>
                    <a:pt x="44" y="22"/>
                    <a:pt x="0"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
            <p:cNvSpPr/>
            <p:nvPr/>
          </p:nvSpPr>
          <p:spPr>
            <a:xfrm>
              <a:off x="3643653" y="5075427"/>
              <a:ext cx="4412" cy="2042"/>
            </a:xfrm>
            <a:custGeom>
              <a:rect b="b" l="l" r="r" t="t"/>
              <a:pathLst>
                <a:path extrusionOk="0" h="56" w="121">
                  <a:moveTo>
                    <a:pt x="1" y="1"/>
                  </a:moveTo>
                  <a:cubicBezTo>
                    <a:pt x="44" y="22"/>
                    <a:pt x="77" y="44"/>
                    <a:pt x="120" y="55"/>
                  </a:cubicBezTo>
                  <a:cubicBezTo>
                    <a:pt x="77" y="44"/>
                    <a:pt x="44" y="22"/>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
            <p:cNvSpPr/>
            <p:nvPr/>
          </p:nvSpPr>
          <p:spPr>
            <a:xfrm>
              <a:off x="3706034" y="5109224"/>
              <a:ext cx="36" cy="36"/>
            </a:xfrm>
            <a:custGeom>
              <a:rect b="b" l="l" r="r" t="t"/>
              <a:pathLst>
                <a:path extrusionOk="0" h="1" w="1">
                  <a:moveTo>
                    <a:pt x="1" y="0"/>
                  </a:moveTo>
                  <a:cubicBezTo>
                    <a:pt x="1" y="0"/>
                    <a:pt x="1" y="0"/>
                    <a:pt x="1" y="0"/>
                  </a:cubicBezTo>
                  <a:cubicBezTo>
                    <a:pt x="1" y="0"/>
                    <a:pt x="1" y="0"/>
                    <a:pt x="1"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
            <p:cNvSpPr/>
            <p:nvPr/>
          </p:nvSpPr>
          <p:spPr>
            <a:xfrm>
              <a:off x="3350811" y="4623878"/>
              <a:ext cx="274617" cy="343271"/>
            </a:xfrm>
            <a:custGeom>
              <a:rect b="b" l="l" r="r" t="t"/>
              <a:pathLst>
                <a:path extrusionOk="0" h="9415" w="7532">
                  <a:moveTo>
                    <a:pt x="1543" y="0"/>
                  </a:moveTo>
                  <a:cubicBezTo>
                    <a:pt x="1198" y="0"/>
                    <a:pt x="949" y="169"/>
                    <a:pt x="949" y="169"/>
                  </a:cubicBezTo>
                  <a:cubicBezTo>
                    <a:pt x="862" y="964"/>
                    <a:pt x="251" y="2632"/>
                    <a:pt x="1" y="3133"/>
                  </a:cubicBezTo>
                  <a:cubicBezTo>
                    <a:pt x="88" y="3972"/>
                    <a:pt x="382" y="6206"/>
                    <a:pt x="1112" y="7307"/>
                  </a:cubicBezTo>
                  <a:cubicBezTo>
                    <a:pt x="1982" y="8628"/>
                    <a:pt x="2943" y="9414"/>
                    <a:pt x="3713" y="9414"/>
                  </a:cubicBezTo>
                  <a:cubicBezTo>
                    <a:pt x="3744" y="9414"/>
                    <a:pt x="3774" y="9413"/>
                    <a:pt x="3804" y="9411"/>
                  </a:cubicBezTo>
                  <a:cubicBezTo>
                    <a:pt x="4578" y="9345"/>
                    <a:pt x="5559" y="8386"/>
                    <a:pt x="6518" y="6915"/>
                  </a:cubicBezTo>
                  <a:cubicBezTo>
                    <a:pt x="7063" y="6076"/>
                    <a:pt x="7488" y="3340"/>
                    <a:pt x="7531" y="2087"/>
                  </a:cubicBezTo>
                  <a:lnTo>
                    <a:pt x="7531" y="2087"/>
                  </a:lnTo>
                  <a:cubicBezTo>
                    <a:pt x="7531" y="2087"/>
                    <a:pt x="6596" y="2267"/>
                    <a:pt x="5558" y="2267"/>
                  </a:cubicBezTo>
                  <a:cubicBezTo>
                    <a:pt x="4460" y="2267"/>
                    <a:pt x="3247" y="2066"/>
                    <a:pt x="2900" y="1237"/>
                  </a:cubicBezTo>
                  <a:cubicBezTo>
                    <a:pt x="2482" y="232"/>
                    <a:pt x="1947" y="0"/>
                    <a:pt x="1543"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
            <p:cNvSpPr/>
            <p:nvPr/>
          </p:nvSpPr>
          <p:spPr>
            <a:xfrm>
              <a:off x="3407651" y="4758376"/>
              <a:ext cx="25048" cy="31392"/>
            </a:xfrm>
            <a:custGeom>
              <a:rect b="b" l="l" r="r" t="t"/>
              <a:pathLst>
                <a:path extrusionOk="0" h="861" w="687">
                  <a:moveTo>
                    <a:pt x="338" y="0"/>
                  </a:moveTo>
                  <a:cubicBezTo>
                    <a:pt x="153" y="0"/>
                    <a:pt x="0" y="196"/>
                    <a:pt x="0" y="436"/>
                  </a:cubicBezTo>
                  <a:cubicBezTo>
                    <a:pt x="0" y="665"/>
                    <a:pt x="153" y="861"/>
                    <a:pt x="338" y="861"/>
                  </a:cubicBezTo>
                  <a:cubicBezTo>
                    <a:pt x="534" y="861"/>
                    <a:pt x="687" y="665"/>
                    <a:pt x="687" y="436"/>
                  </a:cubicBezTo>
                  <a:cubicBezTo>
                    <a:pt x="687" y="196"/>
                    <a:pt x="534" y="0"/>
                    <a:pt x="33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
            <p:cNvSpPr/>
            <p:nvPr/>
          </p:nvSpPr>
          <p:spPr>
            <a:xfrm>
              <a:off x="3532014" y="4758376"/>
              <a:ext cx="25048" cy="31392"/>
            </a:xfrm>
            <a:custGeom>
              <a:rect b="b" l="l" r="r" t="t"/>
              <a:pathLst>
                <a:path extrusionOk="0" h="861" w="687">
                  <a:moveTo>
                    <a:pt x="349" y="0"/>
                  </a:moveTo>
                  <a:cubicBezTo>
                    <a:pt x="153" y="0"/>
                    <a:pt x="0" y="196"/>
                    <a:pt x="0" y="436"/>
                  </a:cubicBezTo>
                  <a:cubicBezTo>
                    <a:pt x="0" y="665"/>
                    <a:pt x="153" y="861"/>
                    <a:pt x="349" y="861"/>
                  </a:cubicBezTo>
                  <a:cubicBezTo>
                    <a:pt x="534" y="861"/>
                    <a:pt x="687" y="665"/>
                    <a:pt x="687" y="436"/>
                  </a:cubicBezTo>
                  <a:cubicBezTo>
                    <a:pt x="687" y="196"/>
                    <a:pt x="534" y="0"/>
                    <a:pt x="349"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
            <p:cNvSpPr/>
            <p:nvPr/>
          </p:nvSpPr>
          <p:spPr>
            <a:xfrm>
              <a:off x="3504487" y="4717469"/>
              <a:ext cx="89145" cy="29022"/>
            </a:xfrm>
            <a:custGeom>
              <a:rect b="b" l="l" r="r" t="t"/>
              <a:pathLst>
                <a:path extrusionOk="0" h="796" w="2445">
                  <a:moveTo>
                    <a:pt x="1174" y="0"/>
                  </a:moveTo>
                  <a:cubicBezTo>
                    <a:pt x="600" y="0"/>
                    <a:pt x="1" y="596"/>
                    <a:pt x="80" y="675"/>
                  </a:cubicBezTo>
                  <a:cubicBezTo>
                    <a:pt x="114" y="710"/>
                    <a:pt x="151" y="721"/>
                    <a:pt x="182" y="721"/>
                  </a:cubicBezTo>
                  <a:cubicBezTo>
                    <a:pt x="229" y="721"/>
                    <a:pt x="265" y="697"/>
                    <a:pt x="265" y="697"/>
                  </a:cubicBezTo>
                  <a:cubicBezTo>
                    <a:pt x="547" y="398"/>
                    <a:pt x="865" y="295"/>
                    <a:pt x="1170" y="295"/>
                  </a:cubicBezTo>
                  <a:cubicBezTo>
                    <a:pt x="1841" y="295"/>
                    <a:pt x="2444" y="795"/>
                    <a:pt x="2444" y="795"/>
                  </a:cubicBezTo>
                  <a:cubicBezTo>
                    <a:pt x="2444" y="795"/>
                    <a:pt x="2194" y="217"/>
                    <a:pt x="1355" y="21"/>
                  </a:cubicBezTo>
                  <a:cubicBezTo>
                    <a:pt x="1295" y="7"/>
                    <a:pt x="1235" y="0"/>
                    <a:pt x="1174"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
            <p:cNvSpPr/>
            <p:nvPr/>
          </p:nvSpPr>
          <p:spPr>
            <a:xfrm>
              <a:off x="3367510" y="4717469"/>
              <a:ext cx="89145" cy="29022"/>
            </a:xfrm>
            <a:custGeom>
              <a:rect b="b" l="l" r="r" t="t"/>
              <a:pathLst>
                <a:path extrusionOk="0" h="796" w="2445">
                  <a:moveTo>
                    <a:pt x="1281" y="0"/>
                  </a:moveTo>
                  <a:cubicBezTo>
                    <a:pt x="1221" y="0"/>
                    <a:pt x="1160" y="7"/>
                    <a:pt x="1101" y="21"/>
                  </a:cubicBezTo>
                  <a:cubicBezTo>
                    <a:pt x="251" y="217"/>
                    <a:pt x="0" y="795"/>
                    <a:pt x="0" y="795"/>
                  </a:cubicBezTo>
                  <a:cubicBezTo>
                    <a:pt x="0" y="795"/>
                    <a:pt x="604" y="295"/>
                    <a:pt x="1278" y="295"/>
                  </a:cubicBezTo>
                  <a:cubicBezTo>
                    <a:pt x="1585" y="295"/>
                    <a:pt x="1905" y="398"/>
                    <a:pt x="2191" y="697"/>
                  </a:cubicBezTo>
                  <a:cubicBezTo>
                    <a:pt x="2191" y="697"/>
                    <a:pt x="2226" y="721"/>
                    <a:pt x="2271" y="721"/>
                  </a:cubicBezTo>
                  <a:cubicBezTo>
                    <a:pt x="2301" y="721"/>
                    <a:pt x="2335" y="710"/>
                    <a:pt x="2365" y="675"/>
                  </a:cubicBezTo>
                  <a:cubicBezTo>
                    <a:pt x="2444" y="596"/>
                    <a:pt x="1854" y="0"/>
                    <a:pt x="128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
            <p:cNvSpPr/>
            <p:nvPr/>
          </p:nvSpPr>
          <p:spPr>
            <a:xfrm>
              <a:off x="3394526" y="4810404"/>
              <a:ext cx="58846" cy="24282"/>
            </a:xfrm>
            <a:custGeom>
              <a:rect b="b" l="l" r="r" t="t"/>
              <a:pathLst>
                <a:path extrusionOk="0" h="666" w="1614">
                  <a:moveTo>
                    <a:pt x="807" y="1"/>
                  </a:moveTo>
                  <a:cubicBezTo>
                    <a:pt x="360" y="1"/>
                    <a:pt x="0" y="153"/>
                    <a:pt x="0" y="339"/>
                  </a:cubicBezTo>
                  <a:cubicBezTo>
                    <a:pt x="0" y="524"/>
                    <a:pt x="360" y="665"/>
                    <a:pt x="807" y="665"/>
                  </a:cubicBezTo>
                  <a:cubicBezTo>
                    <a:pt x="1254" y="665"/>
                    <a:pt x="1613" y="524"/>
                    <a:pt x="1613" y="339"/>
                  </a:cubicBezTo>
                  <a:cubicBezTo>
                    <a:pt x="1613" y="153"/>
                    <a:pt x="1254" y="1"/>
                    <a:pt x="807"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
            <p:cNvSpPr/>
            <p:nvPr/>
          </p:nvSpPr>
          <p:spPr>
            <a:xfrm>
              <a:off x="3520092" y="4808435"/>
              <a:ext cx="58846" cy="24647"/>
            </a:xfrm>
            <a:custGeom>
              <a:rect b="b" l="l" r="r" t="t"/>
              <a:pathLst>
                <a:path extrusionOk="0" h="676" w="1614">
                  <a:moveTo>
                    <a:pt x="807" y="0"/>
                  </a:moveTo>
                  <a:cubicBezTo>
                    <a:pt x="360" y="0"/>
                    <a:pt x="0" y="153"/>
                    <a:pt x="0" y="338"/>
                  </a:cubicBezTo>
                  <a:cubicBezTo>
                    <a:pt x="0" y="523"/>
                    <a:pt x="360" y="676"/>
                    <a:pt x="807" y="676"/>
                  </a:cubicBezTo>
                  <a:cubicBezTo>
                    <a:pt x="1254" y="676"/>
                    <a:pt x="1613" y="523"/>
                    <a:pt x="1613" y="338"/>
                  </a:cubicBezTo>
                  <a:cubicBezTo>
                    <a:pt x="1613" y="153"/>
                    <a:pt x="1254" y="0"/>
                    <a:pt x="807"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
            <p:cNvSpPr/>
            <p:nvPr/>
          </p:nvSpPr>
          <p:spPr>
            <a:xfrm>
              <a:off x="3481956" y="4770663"/>
              <a:ext cx="29423" cy="93957"/>
            </a:xfrm>
            <a:custGeom>
              <a:rect b="b" l="l" r="r" t="t"/>
              <a:pathLst>
                <a:path extrusionOk="0" h="2577" w="807">
                  <a:moveTo>
                    <a:pt x="338" y="1"/>
                  </a:moveTo>
                  <a:cubicBezTo>
                    <a:pt x="338" y="1"/>
                    <a:pt x="567" y="1603"/>
                    <a:pt x="599" y="1919"/>
                  </a:cubicBezTo>
                  <a:cubicBezTo>
                    <a:pt x="632" y="2224"/>
                    <a:pt x="0" y="2529"/>
                    <a:pt x="131" y="2573"/>
                  </a:cubicBezTo>
                  <a:cubicBezTo>
                    <a:pt x="141" y="2575"/>
                    <a:pt x="153" y="2576"/>
                    <a:pt x="167" y="2576"/>
                  </a:cubicBezTo>
                  <a:cubicBezTo>
                    <a:pt x="346" y="2576"/>
                    <a:pt x="806" y="2380"/>
                    <a:pt x="806" y="1995"/>
                  </a:cubicBezTo>
                  <a:cubicBezTo>
                    <a:pt x="806" y="1581"/>
                    <a:pt x="338" y="1"/>
                    <a:pt x="338"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
            <p:cNvSpPr/>
            <p:nvPr/>
          </p:nvSpPr>
          <p:spPr>
            <a:xfrm>
              <a:off x="3464455" y="4891453"/>
              <a:ext cx="55674" cy="17938"/>
            </a:xfrm>
            <a:custGeom>
              <a:rect b="b" l="l" r="r" t="t"/>
              <a:pathLst>
                <a:path extrusionOk="0" h="492" w="1527">
                  <a:moveTo>
                    <a:pt x="1526" y="1"/>
                  </a:moveTo>
                  <a:cubicBezTo>
                    <a:pt x="1526" y="1"/>
                    <a:pt x="1026" y="154"/>
                    <a:pt x="737" y="154"/>
                  </a:cubicBezTo>
                  <a:cubicBezTo>
                    <a:pt x="727" y="154"/>
                    <a:pt x="718" y="154"/>
                    <a:pt x="709" y="153"/>
                  </a:cubicBezTo>
                  <a:cubicBezTo>
                    <a:pt x="426" y="132"/>
                    <a:pt x="1" y="44"/>
                    <a:pt x="1" y="44"/>
                  </a:cubicBezTo>
                  <a:lnTo>
                    <a:pt x="1" y="44"/>
                  </a:lnTo>
                  <a:cubicBezTo>
                    <a:pt x="1" y="45"/>
                    <a:pt x="415" y="480"/>
                    <a:pt x="687" y="491"/>
                  </a:cubicBezTo>
                  <a:cubicBezTo>
                    <a:pt x="1090" y="491"/>
                    <a:pt x="1526" y="1"/>
                    <a:pt x="152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
            <p:cNvSpPr/>
            <p:nvPr/>
          </p:nvSpPr>
          <p:spPr>
            <a:xfrm>
              <a:off x="3688169" y="3799971"/>
              <a:ext cx="299628" cy="135157"/>
            </a:xfrm>
            <a:custGeom>
              <a:rect b="b" l="l" r="r" t="t"/>
              <a:pathLst>
                <a:path extrusionOk="0" h="3707" w="8218">
                  <a:moveTo>
                    <a:pt x="4163" y="1"/>
                  </a:moveTo>
                  <a:cubicBezTo>
                    <a:pt x="2877" y="1"/>
                    <a:pt x="338" y="1559"/>
                    <a:pt x="175" y="2050"/>
                  </a:cubicBezTo>
                  <a:cubicBezTo>
                    <a:pt x="0" y="2540"/>
                    <a:pt x="76" y="3706"/>
                    <a:pt x="76" y="3706"/>
                  </a:cubicBezTo>
                  <a:cubicBezTo>
                    <a:pt x="76" y="3706"/>
                    <a:pt x="1689" y="1276"/>
                    <a:pt x="4163" y="1265"/>
                  </a:cubicBezTo>
                  <a:cubicBezTo>
                    <a:pt x="4174" y="1265"/>
                    <a:pt x="4185" y="1265"/>
                    <a:pt x="4196" y="1265"/>
                  </a:cubicBezTo>
                  <a:cubicBezTo>
                    <a:pt x="6651" y="1265"/>
                    <a:pt x="8217" y="3706"/>
                    <a:pt x="8217" y="3706"/>
                  </a:cubicBezTo>
                  <a:cubicBezTo>
                    <a:pt x="8217" y="3706"/>
                    <a:pt x="8185" y="1853"/>
                    <a:pt x="8054" y="1516"/>
                  </a:cubicBezTo>
                  <a:cubicBezTo>
                    <a:pt x="7934" y="1189"/>
                    <a:pt x="5460" y="1"/>
                    <a:pt x="4163" y="1"/>
                  </a:cubicBez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
            <p:cNvSpPr/>
            <p:nvPr/>
          </p:nvSpPr>
          <p:spPr>
            <a:xfrm>
              <a:off x="2349530" y="5226113"/>
              <a:ext cx="37372" cy="52393"/>
            </a:xfrm>
            <a:custGeom>
              <a:rect b="b" l="l" r="r" t="t"/>
              <a:pathLst>
                <a:path extrusionOk="0" h="1437" w="1025">
                  <a:moveTo>
                    <a:pt x="370" y="1"/>
                  </a:moveTo>
                  <a:cubicBezTo>
                    <a:pt x="272" y="1"/>
                    <a:pt x="184" y="40"/>
                    <a:pt x="120" y="140"/>
                  </a:cubicBezTo>
                  <a:cubicBezTo>
                    <a:pt x="0" y="314"/>
                    <a:pt x="44" y="859"/>
                    <a:pt x="186" y="1437"/>
                  </a:cubicBezTo>
                  <a:lnTo>
                    <a:pt x="1025" y="1437"/>
                  </a:lnTo>
                  <a:cubicBezTo>
                    <a:pt x="905" y="1099"/>
                    <a:pt x="720" y="597"/>
                    <a:pt x="534" y="31"/>
                  </a:cubicBezTo>
                  <a:cubicBezTo>
                    <a:pt x="478" y="12"/>
                    <a:pt x="422" y="1"/>
                    <a:pt x="370"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
            <p:cNvSpPr/>
            <p:nvPr/>
          </p:nvSpPr>
          <p:spPr>
            <a:xfrm>
              <a:off x="2668184" y="5226040"/>
              <a:ext cx="32632" cy="52466"/>
            </a:xfrm>
            <a:custGeom>
              <a:rect b="b" l="l" r="r" t="t"/>
              <a:pathLst>
                <a:path extrusionOk="0" h="1439" w="895">
                  <a:moveTo>
                    <a:pt x="535" y="0"/>
                  </a:moveTo>
                  <a:cubicBezTo>
                    <a:pt x="328" y="545"/>
                    <a:pt x="120" y="1046"/>
                    <a:pt x="1" y="1439"/>
                  </a:cubicBezTo>
                  <a:lnTo>
                    <a:pt x="709" y="1439"/>
                  </a:lnTo>
                  <a:cubicBezTo>
                    <a:pt x="851" y="861"/>
                    <a:pt x="894" y="316"/>
                    <a:pt x="774" y="142"/>
                  </a:cubicBezTo>
                  <a:cubicBezTo>
                    <a:pt x="709" y="44"/>
                    <a:pt x="622" y="11"/>
                    <a:pt x="535"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
            <p:cNvSpPr/>
            <p:nvPr/>
          </p:nvSpPr>
          <p:spPr>
            <a:xfrm>
              <a:off x="2390437" y="5083776"/>
              <a:ext cx="272247" cy="194733"/>
            </a:xfrm>
            <a:custGeom>
              <a:rect b="b" l="l" r="r" t="t"/>
              <a:pathLst>
                <a:path extrusionOk="0" h="5341" w="7467">
                  <a:moveTo>
                    <a:pt x="2126" y="2681"/>
                  </a:moveTo>
                  <a:cubicBezTo>
                    <a:pt x="2867" y="2681"/>
                    <a:pt x="3434" y="3303"/>
                    <a:pt x="3357" y="3423"/>
                  </a:cubicBezTo>
                  <a:cubicBezTo>
                    <a:pt x="3349" y="3435"/>
                    <a:pt x="3337" y="3441"/>
                    <a:pt x="3321" y="3441"/>
                  </a:cubicBezTo>
                  <a:cubicBezTo>
                    <a:pt x="3195" y="3441"/>
                    <a:pt x="2823" y="3105"/>
                    <a:pt x="2299" y="3105"/>
                  </a:cubicBezTo>
                  <a:cubicBezTo>
                    <a:pt x="2243" y="3105"/>
                    <a:pt x="2185" y="3109"/>
                    <a:pt x="2126" y="3117"/>
                  </a:cubicBezTo>
                  <a:cubicBezTo>
                    <a:pt x="1568" y="3196"/>
                    <a:pt x="926" y="3554"/>
                    <a:pt x="770" y="3554"/>
                  </a:cubicBezTo>
                  <a:cubicBezTo>
                    <a:pt x="731" y="3554"/>
                    <a:pt x="722" y="3531"/>
                    <a:pt x="753" y="3477"/>
                  </a:cubicBezTo>
                  <a:cubicBezTo>
                    <a:pt x="753" y="3477"/>
                    <a:pt x="1385" y="2681"/>
                    <a:pt x="2126" y="2681"/>
                  </a:cubicBezTo>
                  <a:close/>
                  <a:moveTo>
                    <a:pt x="5679" y="2681"/>
                  </a:moveTo>
                  <a:cubicBezTo>
                    <a:pt x="6431" y="2681"/>
                    <a:pt x="7052" y="3477"/>
                    <a:pt x="7052" y="3477"/>
                  </a:cubicBezTo>
                  <a:cubicBezTo>
                    <a:pt x="7082" y="3531"/>
                    <a:pt x="7074" y="3554"/>
                    <a:pt x="7035" y="3554"/>
                  </a:cubicBezTo>
                  <a:cubicBezTo>
                    <a:pt x="6879" y="3554"/>
                    <a:pt x="6239" y="3196"/>
                    <a:pt x="5690" y="3117"/>
                  </a:cubicBezTo>
                  <a:cubicBezTo>
                    <a:pt x="5629" y="3109"/>
                    <a:pt x="5571" y="3105"/>
                    <a:pt x="5514" y="3105"/>
                  </a:cubicBezTo>
                  <a:cubicBezTo>
                    <a:pt x="4982" y="3105"/>
                    <a:pt x="4610" y="3441"/>
                    <a:pt x="4483" y="3441"/>
                  </a:cubicBezTo>
                  <a:cubicBezTo>
                    <a:pt x="4467" y="3441"/>
                    <a:pt x="4455" y="3435"/>
                    <a:pt x="4447" y="3423"/>
                  </a:cubicBezTo>
                  <a:cubicBezTo>
                    <a:pt x="4371" y="3303"/>
                    <a:pt x="4938" y="2681"/>
                    <a:pt x="5679" y="2681"/>
                  </a:cubicBezTo>
                  <a:close/>
                  <a:moveTo>
                    <a:pt x="2420" y="4018"/>
                  </a:moveTo>
                  <a:cubicBezTo>
                    <a:pt x="2448" y="4018"/>
                    <a:pt x="2478" y="4019"/>
                    <a:pt x="2507" y="4022"/>
                  </a:cubicBezTo>
                  <a:cubicBezTo>
                    <a:pt x="3107" y="4066"/>
                    <a:pt x="3238" y="4545"/>
                    <a:pt x="3139" y="4578"/>
                  </a:cubicBezTo>
                  <a:cubicBezTo>
                    <a:pt x="3135" y="4579"/>
                    <a:pt x="3131" y="4580"/>
                    <a:pt x="3126" y="4580"/>
                  </a:cubicBezTo>
                  <a:cubicBezTo>
                    <a:pt x="3018" y="4580"/>
                    <a:pt x="2752" y="4261"/>
                    <a:pt x="2435" y="4261"/>
                  </a:cubicBezTo>
                  <a:cubicBezTo>
                    <a:pt x="2430" y="4261"/>
                    <a:pt x="2425" y="4262"/>
                    <a:pt x="2420" y="4262"/>
                  </a:cubicBezTo>
                  <a:cubicBezTo>
                    <a:pt x="2168" y="4279"/>
                    <a:pt x="1695" y="4587"/>
                    <a:pt x="1537" y="4587"/>
                  </a:cubicBezTo>
                  <a:cubicBezTo>
                    <a:pt x="1491" y="4587"/>
                    <a:pt x="1471" y="4560"/>
                    <a:pt x="1494" y="4491"/>
                  </a:cubicBezTo>
                  <a:cubicBezTo>
                    <a:pt x="1494" y="4491"/>
                    <a:pt x="1868" y="4018"/>
                    <a:pt x="2420" y="4018"/>
                  </a:cubicBezTo>
                  <a:close/>
                  <a:moveTo>
                    <a:pt x="5494" y="4018"/>
                  </a:moveTo>
                  <a:cubicBezTo>
                    <a:pt x="6046" y="4018"/>
                    <a:pt x="6420" y="4491"/>
                    <a:pt x="6420" y="4491"/>
                  </a:cubicBezTo>
                  <a:cubicBezTo>
                    <a:pt x="6442" y="4560"/>
                    <a:pt x="6423" y="4587"/>
                    <a:pt x="6376" y="4587"/>
                  </a:cubicBezTo>
                  <a:cubicBezTo>
                    <a:pt x="6219" y="4587"/>
                    <a:pt x="5746" y="4279"/>
                    <a:pt x="5493" y="4262"/>
                  </a:cubicBezTo>
                  <a:cubicBezTo>
                    <a:pt x="5488" y="4262"/>
                    <a:pt x="5483" y="4261"/>
                    <a:pt x="5478" y="4261"/>
                  </a:cubicBezTo>
                  <a:cubicBezTo>
                    <a:pt x="5162" y="4261"/>
                    <a:pt x="4895" y="4580"/>
                    <a:pt x="4788" y="4580"/>
                  </a:cubicBezTo>
                  <a:cubicBezTo>
                    <a:pt x="4783" y="4580"/>
                    <a:pt x="4778" y="4579"/>
                    <a:pt x="4774" y="4578"/>
                  </a:cubicBezTo>
                  <a:cubicBezTo>
                    <a:pt x="4676" y="4545"/>
                    <a:pt x="4807" y="4066"/>
                    <a:pt x="5406" y="4022"/>
                  </a:cubicBezTo>
                  <a:cubicBezTo>
                    <a:pt x="5436" y="4019"/>
                    <a:pt x="5465" y="4018"/>
                    <a:pt x="5494" y="4018"/>
                  </a:cubicBezTo>
                  <a:close/>
                  <a:moveTo>
                    <a:pt x="6169" y="1"/>
                  </a:moveTo>
                  <a:cubicBezTo>
                    <a:pt x="6006" y="120"/>
                    <a:pt x="5515" y="393"/>
                    <a:pt x="4654" y="589"/>
                  </a:cubicBezTo>
                  <a:cubicBezTo>
                    <a:pt x="4426" y="642"/>
                    <a:pt x="4165" y="663"/>
                    <a:pt x="3895" y="663"/>
                  </a:cubicBezTo>
                  <a:cubicBezTo>
                    <a:pt x="2835" y="663"/>
                    <a:pt x="1625" y="338"/>
                    <a:pt x="1625" y="338"/>
                  </a:cubicBezTo>
                  <a:cubicBezTo>
                    <a:pt x="1625" y="338"/>
                    <a:pt x="480" y="2104"/>
                    <a:pt x="273" y="2224"/>
                  </a:cubicBezTo>
                  <a:cubicBezTo>
                    <a:pt x="77" y="2333"/>
                    <a:pt x="1" y="2562"/>
                    <a:pt x="1" y="2562"/>
                  </a:cubicBezTo>
                  <a:lnTo>
                    <a:pt x="66" y="5341"/>
                  </a:lnTo>
                  <a:lnTo>
                    <a:pt x="4306" y="5341"/>
                  </a:lnTo>
                  <a:cubicBezTo>
                    <a:pt x="4142" y="4905"/>
                    <a:pt x="3913" y="4447"/>
                    <a:pt x="3913" y="4447"/>
                  </a:cubicBezTo>
                  <a:lnTo>
                    <a:pt x="3913" y="4447"/>
                  </a:lnTo>
                  <a:cubicBezTo>
                    <a:pt x="3913" y="4447"/>
                    <a:pt x="4273" y="4894"/>
                    <a:pt x="4600" y="5341"/>
                  </a:cubicBezTo>
                  <a:lnTo>
                    <a:pt x="7466" y="5341"/>
                  </a:lnTo>
                  <a:cubicBezTo>
                    <a:pt x="7455" y="4523"/>
                    <a:pt x="7390" y="3096"/>
                    <a:pt x="7194" y="2703"/>
                  </a:cubicBezTo>
                  <a:cubicBezTo>
                    <a:pt x="6921" y="2191"/>
                    <a:pt x="6311" y="491"/>
                    <a:pt x="6256" y="22"/>
                  </a:cubicBezTo>
                  <a:cubicBezTo>
                    <a:pt x="6224" y="11"/>
                    <a:pt x="6202" y="11"/>
                    <a:pt x="6169"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
            <p:cNvSpPr/>
            <p:nvPr/>
          </p:nvSpPr>
          <p:spPr>
            <a:xfrm>
              <a:off x="2339977" y="4898453"/>
              <a:ext cx="367991" cy="161117"/>
            </a:xfrm>
            <a:custGeom>
              <a:rect b="b" l="l" r="r" t="t"/>
              <a:pathLst>
                <a:path extrusionOk="0" h="4419" w="10093">
                  <a:moveTo>
                    <a:pt x="5398" y="1"/>
                  </a:moveTo>
                  <a:cubicBezTo>
                    <a:pt x="5086" y="1"/>
                    <a:pt x="4755" y="23"/>
                    <a:pt x="4404" y="70"/>
                  </a:cubicBezTo>
                  <a:cubicBezTo>
                    <a:pt x="1156" y="495"/>
                    <a:pt x="251" y="2762"/>
                    <a:pt x="1" y="4266"/>
                  </a:cubicBezTo>
                  <a:cubicBezTo>
                    <a:pt x="306" y="4005"/>
                    <a:pt x="1548" y="3176"/>
                    <a:pt x="5297" y="3122"/>
                  </a:cubicBezTo>
                  <a:cubicBezTo>
                    <a:pt x="5377" y="3121"/>
                    <a:pt x="5456" y="3120"/>
                    <a:pt x="5533" y="3120"/>
                  </a:cubicBezTo>
                  <a:cubicBezTo>
                    <a:pt x="8800" y="3120"/>
                    <a:pt x="9805" y="4004"/>
                    <a:pt x="10092" y="4419"/>
                  </a:cubicBezTo>
                  <a:cubicBezTo>
                    <a:pt x="9774" y="2469"/>
                    <a:pt x="8665" y="1"/>
                    <a:pt x="539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
            <p:cNvSpPr/>
            <p:nvPr/>
          </p:nvSpPr>
          <p:spPr>
            <a:xfrm>
              <a:off x="2333232" y="5012206"/>
              <a:ext cx="378710" cy="88306"/>
            </a:xfrm>
            <a:custGeom>
              <a:rect b="b" l="l" r="r" t="t"/>
              <a:pathLst>
                <a:path extrusionOk="0" h="2422" w="10387">
                  <a:moveTo>
                    <a:pt x="5715" y="0"/>
                  </a:moveTo>
                  <a:cubicBezTo>
                    <a:pt x="5639" y="0"/>
                    <a:pt x="5561" y="1"/>
                    <a:pt x="5482" y="2"/>
                  </a:cubicBezTo>
                  <a:cubicBezTo>
                    <a:pt x="1733" y="56"/>
                    <a:pt x="491" y="885"/>
                    <a:pt x="186" y="1146"/>
                  </a:cubicBezTo>
                  <a:cubicBezTo>
                    <a:pt x="131" y="1201"/>
                    <a:pt x="109" y="1233"/>
                    <a:pt x="109" y="1233"/>
                  </a:cubicBezTo>
                  <a:cubicBezTo>
                    <a:pt x="0" y="1430"/>
                    <a:pt x="88" y="2356"/>
                    <a:pt x="88" y="2356"/>
                  </a:cubicBezTo>
                  <a:cubicBezTo>
                    <a:pt x="88" y="2356"/>
                    <a:pt x="99" y="2345"/>
                    <a:pt x="109" y="2345"/>
                  </a:cubicBezTo>
                  <a:cubicBezTo>
                    <a:pt x="349" y="2269"/>
                    <a:pt x="2365" y="1658"/>
                    <a:pt x="5242" y="1506"/>
                  </a:cubicBezTo>
                  <a:cubicBezTo>
                    <a:pt x="5461" y="1494"/>
                    <a:pt x="5675" y="1489"/>
                    <a:pt x="5884" y="1489"/>
                  </a:cubicBezTo>
                  <a:cubicBezTo>
                    <a:pt x="8579" y="1489"/>
                    <a:pt x="10355" y="2400"/>
                    <a:pt x="10375" y="2410"/>
                  </a:cubicBezTo>
                  <a:lnTo>
                    <a:pt x="10386" y="2421"/>
                  </a:lnTo>
                  <a:lnTo>
                    <a:pt x="10386" y="2160"/>
                  </a:lnTo>
                  <a:lnTo>
                    <a:pt x="10386" y="1495"/>
                  </a:lnTo>
                  <a:cubicBezTo>
                    <a:pt x="10386" y="1495"/>
                    <a:pt x="10365" y="1419"/>
                    <a:pt x="10277" y="1299"/>
                  </a:cubicBezTo>
                  <a:cubicBezTo>
                    <a:pt x="9990" y="894"/>
                    <a:pt x="8984" y="0"/>
                    <a:pt x="5715"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
            <p:cNvSpPr/>
            <p:nvPr/>
          </p:nvSpPr>
          <p:spPr>
            <a:xfrm>
              <a:off x="2444069" y="5230233"/>
              <a:ext cx="64425" cy="20819"/>
            </a:xfrm>
            <a:custGeom>
              <a:rect b="b" l="l" r="r" t="t"/>
              <a:pathLst>
                <a:path extrusionOk="0" h="571" w="1767">
                  <a:moveTo>
                    <a:pt x="949" y="1"/>
                  </a:moveTo>
                  <a:cubicBezTo>
                    <a:pt x="397" y="1"/>
                    <a:pt x="23" y="474"/>
                    <a:pt x="23" y="474"/>
                  </a:cubicBezTo>
                  <a:cubicBezTo>
                    <a:pt x="0" y="543"/>
                    <a:pt x="20" y="570"/>
                    <a:pt x="66" y="570"/>
                  </a:cubicBezTo>
                  <a:cubicBezTo>
                    <a:pt x="224" y="570"/>
                    <a:pt x="697" y="262"/>
                    <a:pt x="949" y="245"/>
                  </a:cubicBezTo>
                  <a:cubicBezTo>
                    <a:pt x="954" y="245"/>
                    <a:pt x="959" y="244"/>
                    <a:pt x="964" y="244"/>
                  </a:cubicBezTo>
                  <a:cubicBezTo>
                    <a:pt x="1281" y="244"/>
                    <a:pt x="1547" y="563"/>
                    <a:pt x="1655" y="563"/>
                  </a:cubicBezTo>
                  <a:cubicBezTo>
                    <a:pt x="1660" y="563"/>
                    <a:pt x="1664" y="562"/>
                    <a:pt x="1668" y="561"/>
                  </a:cubicBezTo>
                  <a:cubicBezTo>
                    <a:pt x="1767" y="528"/>
                    <a:pt x="1636" y="49"/>
                    <a:pt x="1036" y="5"/>
                  </a:cubicBezTo>
                  <a:cubicBezTo>
                    <a:pt x="1007" y="2"/>
                    <a:pt x="977" y="1"/>
                    <a:pt x="94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
            <p:cNvSpPr/>
            <p:nvPr/>
          </p:nvSpPr>
          <p:spPr>
            <a:xfrm>
              <a:off x="2560921" y="5230233"/>
              <a:ext cx="64425" cy="20819"/>
            </a:xfrm>
            <a:custGeom>
              <a:rect b="b" l="l" r="r" t="t"/>
              <a:pathLst>
                <a:path extrusionOk="0" h="571" w="1767">
                  <a:moveTo>
                    <a:pt x="818" y="1"/>
                  </a:moveTo>
                  <a:cubicBezTo>
                    <a:pt x="789" y="1"/>
                    <a:pt x="760" y="2"/>
                    <a:pt x="730" y="5"/>
                  </a:cubicBezTo>
                  <a:cubicBezTo>
                    <a:pt x="131" y="49"/>
                    <a:pt x="0" y="528"/>
                    <a:pt x="98" y="561"/>
                  </a:cubicBezTo>
                  <a:cubicBezTo>
                    <a:pt x="102" y="562"/>
                    <a:pt x="107" y="563"/>
                    <a:pt x="112" y="563"/>
                  </a:cubicBezTo>
                  <a:cubicBezTo>
                    <a:pt x="219" y="563"/>
                    <a:pt x="486" y="244"/>
                    <a:pt x="802" y="244"/>
                  </a:cubicBezTo>
                  <a:cubicBezTo>
                    <a:pt x="807" y="244"/>
                    <a:pt x="812" y="245"/>
                    <a:pt x="817" y="245"/>
                  </a:cubicBezTo>
                  <a:cubicBezTo>
                    <a:pt x="1070" y="262"/>
                    <a:pt x="1543" y="570"/>
                    <a:pt x="1700" y="570"/>
                  </a:cubicBezTo>
                  <a:cubicBezTo>
                    <a:pt x="1747" y="570"/>
                    <a:pt x="1766" y="543"/>
                    <a:pt x="1744" y="474"/>
                  </a:cubicBezTo>
                  <a:cubicBezTo>
                    <a:pt x="1744" y="474"/>
                    <a:pt x="1370" y="1"/>
                    <a:pt x="81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
            <p:cNvSpPr/>
            <p:nvPr/>
          </p:nvSpPr>
          <p:spPr>
            <a:xfrm>
              <a:off x="2416760" y="5181523"/>
              <a:ext cx="98880" cy="31830"/>
            </a:xfrm>
            <a:custGeom>
              <a:rect b="b" l="l" r="r" t="t"/>
              <a:pathLst>
                <a:path extrusionOk="0" h="873" w="2712">
                  <a:moveTo>
                    <a:pt x="1404" y="0"/>
                  </a:moveTo>
                  <a:cubicBezTo>
                    <a:pt x="663" y="0"/>
                    <a:pt x="31" y="796"/>
                    <a:pt x="31" y="796"/>
                  </a:cubicBezTo>
                  <a:cubicBezTo>
                    <a:pt x="0" y="850"/>
                    <a:pt x="9" y="873"/>
                    <a:pt x="48" y="873"/>
                  </a:cubicBezTo>
                  <a:cubicBezTo>
                    <a:pt x="204" y="873"/>
                    <a:pt x="846" y="515"/>
                    <a:pt x="1404" y="436"/>
                  </a:cubicBezTo>
                  <a:cubicBezTo>
                    <a:pt x="1463" y="428"/>
                    <a:pt x="1521" y="424"/>
                    <a:pt x="1577" y="424"/>
                  </a:cubicBezTo>
                  <a:cubicBezTo>
                    <a:pt x="2101" y="424"/>
                    <a:pt x="2473" y="760"/>
                    <a:pt x="2599" y="760"/>
                  </a:cubicBezTo>
                  <a:cubicBezTo>
                    <a:pt x="2615" y="760"/>
                    <a:pt x="2627" y="754"/>
                    <a:pt x="2635" y="742"/>
                  </a:cubicBezTo>
                  <a:cubicBezTo>
                    <a:pt x="2712" y="622"/>
                    <a:pt x="2145" y="0"/>
                    <a:pt x="1404"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
            <p:cNvSpPr/>
            <p:nvPr/>
          </p:nvSpPr>
          <p:spPr>
            <a:xfrm>
              <a:off x="2549764" y="5181523"/>
              <a:ext cx="98916" cy="31830"/>
            </a:xfrm>
            <a:custGeom>
              <a:rect b="b" l="l" r="r" t="t"/>
              <a:pathLst>
                <a:path extrusionOk="0" h="873" w="2713">
                  <a:moveTo>
                    <a:pt x="1309" y="0"/>
                  </a:moveTo>
                  <a:cubicBezTo>
                    <a:pt x="568" y="0"/>
                    <a:pt x="1" y="622"/>
                    <a:pt x="77" y="742"/>
                  </a:cubicBezTo>
                  <a:cubicBezTo>
                    <a:pt x="85" y="754"/>
                    <a:pt x="97" y="760"/>
                    <a:pt x="113" y="760"/>
                  </a:cubicBezTo>
                  <a:cubicBezTo>
                    <a:pt x="240" y="760"/>
                    <a:pt x="612" y="424"/>
                    <a:pt x="1144" y="424"/>
                  </a:cubicBezTo>
                  <a:cubicBezTo>
                    <a:pt x="1201" y="424"/>
                    <a:pt x="1259" y="428"/>
                    <a:pt x="1320" y="436"/>
                  </a:cubicBezTo>
                  <a:cubicBezTo>
                    <a:pt x="1869" y="515"/>
                    <a:pt x="2509" y="873"/>
                    <a:pt x="2665" y="873"/>
                  </a:cubicBezTo>
                  <a:cubicBezTo>
                    <a:pt x="2704" y="873"/>
                    <a:pt x="2712" y="850"/>
                    <a:pt x="2682" y="796"/>
                  </a:cubicBezTo>
                  <a:cubicBezTo>
                    <a:pt x="2682" y="796"/>
                    <a:pt x="2061" y="0"/>
                    <a:pt x="1309"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
            <p:cNvSpPr/>
            <p:nvPr/>
          </p:nvSpPr>
          <p:spPr>
            <a:xfrm>
              <a:off x="2342748" y="5074661"/>
              <a:ext cx="272648" cy="203848"/>
            </a:xfrm>
            <a:custGeom>
              <a:rect b="b" l="l" r="r" t="t"/>
              <a:pathLst>
                <a:path extrusionOk="0" h="5591" w="7478">
                  <a:moveTo>
                    <a:pt x="4569" y="0"/>
                  </a:moveTo>
                  <a:cubicBezTo>
                    <a:pt x="3159" y="0"/>
                    <a:pt x="1608" y="186"/>
                    <a:pt x="88" y="730"/>
                  </a:cubicBezTo>
                  <a:cubicBezTo>
                    <a:pt x="66" y="817"/>
                    <a:pt x="45" y="904"/>
                    <a:pt x="45" y="1013"/>
                  </a:cubicBezTo>
                  <a:cubicBezTo>
                    <a:pt x="1" y="1798"/>
                    <a:pt x="361" y="3106"/>
                    <a:pt x="720" y="4185"/>
                  </a:cubicBezTo>
                  <a:cubicBezTo>
                    <a:pt x="906" y="4751"/>
                    <a:pt x="1091" y="5253"/>
                    <a:pt x="1211" y="5591"/>
                  </a:cubicBezTo>
                  <a:lnTo>
                    <a:pt x="1374" y="5591"/>
                  </a:lnTo>
                  <a:lnTo>
                    <a:pt x="1309" y="2812"/>
                  </a:lnTo>
                  <a:cubicBezTo>
                    <a:pt x="1309" y="2812"/>
                    <a:pt x="1385" y="2583"/>
                    <a:pt x="1581" y="2474"/>
                  </a:cubicBezTo>
                  <a:cubicBezTo>
                    <a:pt x="1788" y="2354"/>
                    <a:pt x="2933" y="588"/>
                    <a:pt x="2933" y="588"/>
                  </a:cubicBezTo>
                  <a:cubicBezTo>
                    <a:pt x="2933" y="588"/>
                    <a:pt x="4143" y="913"/>
                    <a:pt x="5203" y="913"/>
                  </a:cubicBezTo>
                  <a:cubicBezTo>
                    <a:pt x="5473" y="913"/>
                    <a:pt x="5734" y="892"/>
                    <a:pt x="5962" y="839"/>
                  </a:cubicBezTo>
                  <a:cubicBezTo>
                    <a:pt x="6823" y="643"/>
                    <a:pt x="7314" y="370"/>
                    <a:pt x="7477" y="251"/>
                  </a:cubicBezTo>
                  <a:cubicBezTo>
                    <a:pt x="6642" y="109"/>
                    <a:pt x="5646" y="0"/>
                    <a:pt x="4569"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
            <p:cNvSpPr/>
            <p:nvPr/>
          </p:nvSpPr>
          <p:spPr>
            <a:xfrm>
              <a:off x="2618526" y="5084578"/>
              <a:ext cx="104130" cy="193931"/>
            </a:xfrm>
            <a:custGeom>
              <a:rect b="b" l="l" r="r" t="t"/>
              <a:pathLst>
                <a:path extrusionOk="0" h="5319" w="2856">
                  <a:moveTo>
                    <a:pt x="0" y="0"/>
                  </a:moveTo>
                  <a:lnTo>
                    <a:pt x="0" y="0"/>
                  </a:lnTo>
                  <a:cubicBezTo>
                    <a:pt x="55" y="469"/>
                    <a:pt x="665" y="2169"/>
                    <a:pt x="938" y="2681"/>
                  </a:cubicBezTo>
                  <a:cubicBezTo>
                    <a:pt x="1134" y="3074"/>
                    <a:pt x="1199" y="4501"/>
                    <a:pt x="1210" y="5319"/>
                  </a:cubicBezTo>
                  <a:lnTo>
                    <a:pt x="1363" y="5319"/>
                  </a:lnTo>
                  <a:cubicBezTo>
                    <a:pt x="1493" y="4926"/>
                    <a:pt x="1690" y="4425"/>
                    <a:pt x="1897" y="3880"/>
                  </a:cubicBezTo>
                  <a:cubicBezTo>
                    <a:pt x="2343" y="2714"/>
                    <a:pt x="2856" y="1363"/>
                    <a:pt x="2856" y="567"/>
                  </a:cubicBezTo>
                  <a:cubicBezTo>
                    <a:pt x="2856" y="414"/>
                    <a:pt x="2747" y="284"/>
                    <a:pt x="2561" y="175"/>
                  </a:cubicBezTo>
                  <a:lnTo>
                    <a:pt x="2561" y="436"/>
                  </a:lnTo>
                  <a:lnTo>
                    <a:pt x="2550" y="425"/>
                  </a:lnTo>
                  <a:lnTo>
                    <a:pt x="2550" y="425"/>
                  </a:lnTo>
                  <a:cubicBezTo>
                    <a:pt x="2561" y="491"/>
                    <a:pt x="2561" y="556"/>
                    <a:pt x="2561" y="611"/>
                  </a:cubicBezTo>
                  <a:cubicBezTo>
                    <a:pt x="2561" y="716"/>
                    <a:pt x="2550" y="751"/>
                    <a:pt x="2536" y="751"/>
                  </a:cubicBezTo>
                  <a:cubicBezTo>
                    <a:pt x="2507" y="751"/>
                    <a:pt x="2463" y="611"/>
                    <a:pt x="2463" y="611"/>
                  </a:cubicBezTo>
                  <a:cubicBezTo>
                    <a:pt x="2463" y="611"/>
                    <a:pt x="1493" y="262"/>
                    <a:pt x="0"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
            <p:cNvSpPr/>
            <p:nvPr/>
          </p:nvSpPr>
          <p:spPr>
            <a:xfrm>
              <a:off x="2231912" y="5048921"/>
              <a:ext cx="568630" cy="117547"/>
            </a:xfrm>
            <a:custGeom>
              <a:rect b="b" l="l" r="r" t="t"/>
              <a:pathLst>
                <a:path extrusionOk="0" h="3224" w="15596">
                  <a:moveTo>
                    <a:pt x="7565" y="0"/>
                  </a:moveTo>
                  <a:cubicBezTo>
                    <a:pt x="5071" y="0"/>
                    <a:pt x="3179" y="471"/>
                    <a:pt x="2104" y="1153"/>
                  </a:cubicBezTo>
                  <a:cubicBezTo>
                    <a:pt x="1047" y="1818"/>
                    <a:pt x="0" y="2886"/>
                    <a:pt x="3204" y="2886"/>
                  </a:cubicBezTo>
                  <a:cubicBezTo>
                    <a:pt x="3161" y="2482"/>
                    <a:pt x="3412" y="2101"/>
                    <a:pt x="3793" y="1970"/>
                  </a:cubicBezTo>
                  <a:cubicBezTo>
                    <a:pt x="4632" y="1673"/>
                    <a:pt x="6227" y="1228"/>
                    <a:pt x="8178" y="1228"/>
                  </a:cubicBezTo>
                  <a:cubicBezTo>
                    <a:pt x="9522" y="1228"/>
                    <a:pt x="11036" y="1439"/>
                    <a:pt x="12588" y="2057"/>
                  </a:cubicBezTo>
                  <a:cubicBezTo>
                    <a:pt x="13002" y="2221"/>
                    <a:pt x="13231" y="2668"/>
                    <a:pt x="13122" y="3103"/>
                  </a:cubicBezTo>
                  <a:lnTo>
                    <a:pt x="13100" y="3223"/>
                  </a:lnTo>
                  <a:cubicBezTo>
                    <a:pt x="13100" y="3223"/>
                    <a:pt x="14680" y="3136"/>
                    <a:pt x="15138" y="2450"/>
                  </a:cubicBezTo>
                  <a:cubicBezTo>
                    <a:pt x="15596" y="1774"/>
                    <a:pt x="13787" y="586"/>
                    <a:pt x="10201" y="161"/>
                  </a:cubicBezTo>
                  <a:cubicBezTo>
                    <a:pt x="9263" y="51"/>
                    <a:pt x="8381" y="0"/>
                    <a:pt x="7565"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
            <p:cNvSpPr/>
            <p:nvPr/>
          </p:nvSpPr>
          <p:spPr>
            <a:xfrm>
              <a:off x="4306811" y="5007102"/>
              <a:ext cx="410503" cy="271408"/>
            </a:xfrm>
            <a:custGeom>
              <a:rect b="b" l="l" r="r" t="t"/>
              <a:pathLst>
                <a:path extrusionOk="0" h="7444" w="11259">
                  <a:moveTo>
                    <a:pt x="5700" y="0"/>
                  </a:moveTo>
                  <a:cubicBezTo>
                    <a:pt x="4284" y="0"/>
                    <a:pt x="1101" y="207"/>
                    <a:pt x="447" y="2736"/>
                  </a:cubicBezTo>
                  <a:cubicBezTo>
                    <a:pt x="1" y="4479"/>
                    <a:pt x="153" y="6070"/>
                    <a:pt x="578" y="7444"/>
                  </a:cubicBezTo>
                  <a:lnTo>
                    <a:pt x="10692" y="7444"/>
                  </a:lnTo>
                  <a:cubicBezTo>
                    <a:pt x="11128" y="5983"/>
                    <a:pt x="11258" y="4414"/>
                    <a:pt x="10648" y="3030"/>
                  </a:cubicBezTo>
                  <a:cubicBezTo>
                    <a:pt x="9722" y="894"/>
                    <a:pt x="8120" y="207"/>
                    <a:pt x="6583" y="44"/>
                  </a:cubicBezTo>
                  <a:cubicBezTo>
                    <a:pt x="6278" y="11"/>
                    <a:pt x="5984" y="0"/>
                    <a:pt x="5700"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
            <p:cNvSpPr/>
            <p:nvPr/>
          </p:nvSpPr>
          <p:spPr>
            <a:xfrm>
              <a:off x="4371198" y="5150533"/>
              <a:ext cx="287706" cy="127975"/>
            </a:xfrm>
            <a:custGeom>
              <a:rect b="b" l="l" r="r" t="t"/>
              <a:pathLst>
                <a:path extrusionOk="0" h="3510" w="7891">
                  <a:moveTo>
                    <a:pt x="2212" y="0"/>
                  </a:moveTo>
                  <a:lnTo>
                    <a:pt x="1896" y="1810"/>
                  </a:lnTo>
                  <a:lnTo>
                    <a:pt x="0" y="2104"/>
                  </a:lnTo>
                  <a:cubicBezTo>
                    <a:pt x="0" y="2104"/>
                    <a:pt x="55" y="2681"/>
                    <a:pt x="196" y="3510"/>
                  </a:cubicBezTo>
                  <a:lnTo>
                    <a:pt x="7781" y="3510"/>
                  </a:lnTo>
                  <a:cubicBezTo>
                    <a:pt x="7880" y="2670"/>
                    <a:pt x="7890" y="2093"/>
                    <a:pt x="7890" y="2093"/>
                  </a:cubicBezTo>
                  <a:lnTo>
                    <a:pt x="4817" y="1940"/>
                  </a:lnTo>
                  <a:lnTo>
                    <a:pt x="2398" y="1820"/>
                  </a:lnTo>
                  <a:lnTo>
                    <a:pt x="2212" y="0"/>
                  </a:ln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
            <p:cNvSpPr/>
            <p:nvPr/>
          </p:nvSpPr>
          <p:spPr>
            <a:xfrm>
              <a:off x="4399381" y="5235373"/>
              <a:ext cx="102781" cy="32048"/>
            </a:xfrm>
            <a:custGeom>
              <a:rect b="b" l="l" r="r" t="t"/>
              <a:pathLst>
                <a:path extrusionOk="0" h="879" w="2819">
                  <a:moveTo>
                    <a:pt x="1479" y="1"/>
                  </a:moveTo>
                  <a:cubicBezTo>
                    <a:pt x="1447" y="1"/>
                    <a:pt x="1416" y="2"/>
                    <a:pt x="1385" y="6"/>
                  </a:cubicBezTo>
                  <a:cubicBezTo>
                    <a:pt x="655" y="93"/>
                    <a:pt x="1" y="605"/>
                    <a:pt x="1" y="605"/>
                  </a:cubicBezTo>
                  <a:cubicBezTo>
                    <a:pt x="1" y="605"/>
                    <a:pt x="608" y="289"/>
                    <a:pt x="1277" y="289"/>
                  </a:cubicBezTo>
                  <a:cubicBezTo>
                    <a:pt x="1706" y="289"/>
                    <a:pt x="2160" y="419"/>
                    <a:pt x="2497" y="845"/>
                  </a:cubicBezTo>
                  <a:cubicBezTo>
                    <a:pt x="2497" y="845"/>
                    <a:pt x="2540" y="879"/>
                    <a:pt x="2605" y="879"/>
                  </a:cubicBezTo>
                  <a:cubicBezTo>
                    <a:pt x="2637" y="879"/>
                    <a:pt x="2675" y="870"/>
                    <a:pt x="2715" y="845"/>
                  </a:cubicBezTo>
                  <a:cubicBezTo>
                    <a:pt x="2819" y="772"/>
                    <a:pt x="2165" y="1"/>
                    <a:pt x="147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
            <p:cNvSpPr/>
            <p:nvPr/>
          </p:nvSpPr>
          <p:spPr>
            <a:xfrm>
              <a:off x="2533102" y="5245874"/>
              <a:ext cx="25048" cy="32632"/>
            </a:xfrm>
            <a:custGeom>
              <a:rect b="b" l="l" r="r" t="t"/>
              <a:pathLst>
                <a:path extrusionOk="0" h="895" w="687">
                  <a:moveTo>
                    <a:pt x="0" y="1"/>
                  </a:moveTo>
                  <a:cubicBezTo>
                    <a:pt x="0" y="1"/>
                    <a:pt x="229" y="459"/>
                    <a:pt x="393" y="895"/>
                  </a:cubicBezTo>
                  <a:lnTo>
                    <a:pt x="687" y="895"/>
                  </a:lnTo>
                  <a:cubicBezTo>
                    <a:pt x="360" y="448"/>
                    <a:pt x="0" y="1"/>
                    <a:pt x="0" y="1"/>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
            <p:cNvSpPr/>
            <p:nvPr/>
          </p:nvSpPr>
          <p:spPr>
            <a:xfrm>
              <a:off x="3100482" y="5147361"/>
              <a:ext cx="274216" cy="131147"/>
            </a:xfrm>
            <a:custGeom>
              <a:rect b="b" l="l" r="r" t="t"/>
              <a:pathLst>
                <a:path extrusionOk="0" h="3597" w="7521">
                  <a:moveTo>
                    <a:pt x="2300" y="2158"/>
                  </a:moveTo>
                  <a:cubicBezTo>
                    <a:pt x="2998" y="2169"/>
                    <a:pt x="3521" y="2834"/>
                    <a:pt x="3445" y="2965"/>
                  </a:cubicBezTo>
                  <a:cubicBezTo>
                    <a:pt x="3438" y="2976"/>
                    <a:pt x="3428" y="2982"/>
                    <a:pt x="3415" y="2982"/>
                  </a:cubicBezTo>
                  <a:cubicBezTo>
                    <a:pt x="3303" y="2982"/>
                    <a:pt x="2952" y="2615"/>
                    <a:pt x="2454" y="2615"/>
                  </a:cubicBezTo>
                  <a:cubicBezTo>
                    <a:pt x="2404" y="2615"/>
                    <a:pt x="2353" y="2619"/>
                    <a:pt x="2300" y="2627"/>
                  </a:cubicBezTo>
                  <a:cubicBezTo>
                    <a:pt x="1785" y="2714"/>
                    <a:pt x="1187" y="3102"/>
                    <a:pt x="1041" y="3102"/>
                  </a:cubicBezTo>
                  <a:cubicBezTo>
                    <a:pt x="1005" y="3102"/>
                    <a:pt x="997" y="3078"/>
                    <a:pt x="1025" y="3019"/>
                  </a:cubicBezTo>
                  <a:cubicBezTo>
                    <a:pt x="1025" y="3019"/>
                    <a:pt x="1614" y="2158"/>
                    <a:pt x="2300" y="2158"/>
                  </a:cubicBezTo>
                  <a:close/>
                  <a:moveTo>
                    <a:pt x="5613" y="2158"/>
                  </a:moveTo>
                  <a:cubicBezTo>
                    <a:pt x="6300" y="2158"/>
                    <a:pt x="6888" y="3019"/>
                    <a:pt x="6888" y="3019"/>
                  </a:cubicBezTo>
                  <a:cubicBezTo>
                    <a:pt x="6917" y="3078"/>
                    <a:pt x="6909" y="3102"/>
                    <a:pt x="6872" y="3102"/>
                  </a:cubicBezTo>
                  <a:cubicBezTo>
                    <a:pt x="6727" y="3102"/>
                    <a:pt x="6128" y="2714"/>
                    <a:pt x="5613" y="2627"/>
                  </a:cubicBezTo>
                  <a:cubicBezTo>
                    <a:pt x="5561" y="2619"/>
                    <a:pt x="5510" y="2615"/>
                    <a:pt x="5460" y="2615"/>
                  </a:cubicBezTo>
                  <a:cubicBezTo>
                    <a:pt x="4961" y="2615"/>
                    <a:pt x="4611" y="2982"/>
                    <a:pt x="4499" y="2982"/>
                  </a:cubicBezTo>
                  <a:cubicBezTo>
                    <a:pt x="4485" y="2982"/>
                    <a:pt x="4475" y="2976"/>
                    <a:pt x="4469" y="2965"/>
                  </a:cubicBezTo>
                  <a:cubicBezTo>
                    <a:pt x="4393" y="2834"/>
                    <a:pt x="4916" y="2169"/>
                    <a:pt x="5613" y="2158"/>
                  </a:cubicBezTo>
                  <a:close/>
                  <a:moveTo>
                    <a:pt x="5330" y="0"/>
                  </a:moveTo>
                  <a:lnTo>
                    <a:pt x="5330" y="0"/>
                  </a:lnTo>
                  <a:cubicBezTo>
                    <a:pt x="5330" y="0"/>
                    <a:pt x="5439" y="839"/>
                    <a:pt x="4371" y="861"/>
                  </a:cubicBezTo>
                  <a:cubicBezTo>
                    <a:pt x="4322" y="863"/>
                    <a:pt x="4273" y="864"/>
                    <a:pt x="4223" y="864"/>
                  </a:cubicBezTo>
                  <a:cubicBezTo>
                    <a:pt x="2597" y="864"/>
                    <a:pt x="197" y="33"/>
                    <a:pt x="197" y="33"/>
                  </a:cubicBezTo>
                  <a:lnTo>
                    <a:pt x="197" y="33"/>
                  </a:lnTo>
                  <a:cubicBezTo>
                    <a:pt x="557" y="1482"/>
                    <a:pt x="1" y="3499"/>
                    <a:pt x="1" y="3499"/>
                  </a:cubicBezTo>
                  <a:lnTo>
                    <a:pt x="23" y="3597"/>
                  </a:lnTo>
                  <a:lnTo>
                    <a:pt x="7521" y="3597"/>
                  </a:lnTo>
                  <a:cubicBezTo>
                    <a:pt x="7379" y="2703"/>
                    <a:pt x="7292" y="1297"/>
                    <a:pt x="7292" y="1297"/>
                  </a:cubicBezTo>
                  <a:cubicBezTo>
                    <a:pt x="7233" y="1313"/>
                    <a:pt x="7173" y="1321"/>
                    <a:pt x="7112" y="1321"/>
                  </a:cubicBezTo>
                  <a:cubicBezTo>
                    <a:pt x="6301" y="1321"/>
                    <a:pt x="5330" y="0"/>
                    <a:pt x="5330"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
            <p:cNvSpPr/>
            <p:nvPr/>
          </p:nvSpPr>
          <p:spPr>
            <a:xfrm>
              <a:off x="3045246" y="4891088"/>
              <a:ext cx="437921" cy="387424"/>
            </a:xfrm>
            <a:custGeom>
              <a:rect b="b" l="l" r="r" t="t"/>
              <a:pathLst>
                <a:path extrusionOk="0" h="10626" w="12011">
                  <a:moveTo>
                    <a:pt x="7907" y="0"/>
                  </a:moveTo>
                  <a:cubicBezTo>
                    <a:pt x="6840" y="0"/>
                    <a:pt x="7226" y="2092"/>
                    <a:pt x="7226" y="2092"/>
                  </a:cubicBezTo>
                  <a:cubicBezTo>
                    <a:pt x="7226" y="2092"/>
                    <a:pt x="5805" y="190"/>
                    <a:pt x="3952" y="190"/>
                  </a:cubicBezTo>
                  <a:cubicBezTo>
                    <a:pt x="3893" y="190"/>
                    <a:pt x="3832" y="192"/>
                    <a:pt x="3772" y="196"/>
                  </a:cubicBezTo>
                  <a:cubicBezTo>
                    <a:pt x="1832" y="338"/>
                    <a:pt x="3358" y="2561"/>
                    <a:pt x="3358" y="2561"/>
                  </a:cubicBezTo>
                  <a:cubicBezTo>
                    <a:pt x="3358" y="2561"/>
                    <a:pt x="2104" y="2594"/>
                    <a:pt x="1254" y="3389"/>
                  </a:cubicBezTo>
                  <a:cubicBezTo>
                    <a:pt x="121" y="4468"/>
                    <a:pt x="1" y="6691"/>
                    <a:pt x="579" y="8588"/>
                  </a:cubicBezTo>
                  <a:cubicBezTo>
                    <a:pt x="676" y="8516"/>
                    <a:pt x="782" y="8475"/>
                    <a:pt x="888" y="8475"/>
                  </a:cubicBezTo>
                  <a:cubicBezTo>
                    <a:pt x="960" y="8475"/>
                    <a:pt x="1032" y="8494"/>
                    <a:pt x="1102" y="8533"/>
                  </a:cubicBezTo>
                  <a:cubicBezTo>
                    <a:pt x="1123" y="8544"/>
                    <a:pt x="1134" y="8544"/>
                    <a:pt x="1156" y="8555"/>
                  </a:cubicBezTo>
                  <a:lnTo>
                    <a:pt x="1516" y="10528"/>
                  </a:lnTo>
                  <a:cubicBezTo>
                    <a:pt x="1516" y="10528"/>
                    <a:pt x="2072" y="8511"/>
                    <a:pt x="1712" y="7062"/>
                  </a:cubicBezTo>
                  <a:lnTo>
                    <a:pt x="1712" y="7062"/>
                  </a:lnTo>
                  <a:cubicBezTo>
                    <a:pt x="1712" y="7062"/>
                    <a:pt x="4112" y="7893"/>
                    <a:pt x="5738" y="7893"/>
                  </a:cubicBezTo>
                  <a:cubicBezTo>
                    <a:pt x="5788" y="7893"/>
                    <a:pt x="5837" y="7892"/>
                    <a:pt x="5886" y="7890"/>
                  </a:cubicBezTo>
                  <a:cubicBezTo>
                    <a:pt x="6954" y="7868"/>
                    <a:pt x="6845" y="7029"/>
                    <a:pt x="6845" y="7029"/>
                  </a:cubicBezTo>
                  <a:lnTo>
                    <a:pt x="6845" y="7029"/>
                  </a:lnTo>
                  <a:cubicBezTo>
                    <a:pt x="6845" y="7029"/>
                    <a:pt x="7816" y="8350"/>
                    <a:pt x="8627" y="8350"/>
                  </a:cubicBezTo>
                  <a:cubicBezTo>
                    <a:pt x="8688" y="8350"/>
                    <a:pt x="8748" y="8342"/>
                    <a:pt x="8807" y="8326"/>
                  </a:cubicBezTo>
                  <a:cubicBezTo>
                    <a:pt x="8807" y="8326"/>
                    <a:pt x="8883" y="9732"/>
                    <a:pt x="9036" y="10626"/>
                  </a:cubicBezTo>
                  <a:lnTo>
                    <a:pt x="9253" y="10626"/>
                  </a:lnTo>
                  <a:lnTo>
                    <a:pt x="9428" y="9111"/>
                  </a:lnTo>
                  <a:cubicBezTo>
                    <a:pt x="9636" y="8992"/>
                    <a:pt x="9816" y="8941"/>
                    <a:pt x="9969" y="8941"/>
                  </a:cubicBezTo>
                  <a:cubicBezTo>
                    <a:pt x="10209" y="8941"/>
                    <a:pt x="10383" y="9066"/>
                    <a:pt x="10496" y="9252"/>
                  </a:cubicBezTo>
                  <a:cubicBezTo>
                    <a:pt x="10921" y="8566"/>
                    <a:pt x="11477" y="7858"/>
                    <a:pt x="11673" y="7171"/>
                  </a:cubicBezTo>
                  <a:cubicBezTo>
                    <a:pt x="12011" y="5961"/>
                    <a:pt x="11368" y="4664"/>
                    <a:pt x="11368" y="4664"/>
                  </a:cubicBezTo>
                  <a:cubicBezTo>
                    <a:pt x="11368" y="4664"/>
                    <a:pt x="10670" y="1362"/>
                    <a:pt x="8676" y="251"/>
                  </a:cubicBezTo>
                  <a:cubicBezTo>
                    <a:pt x="8360" y="75"/>
                    <a:pt x="8108" y="0"/>
                    <a:pt x="7907"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
            <p:cNvSpPr/>
            <p:nvPr/>
          </p:nvSpPr>
          <p:spPr>
            <a:xfrm>
              <a:off x="3041272" y="5200081"/>
              <a:ext cx="60050" cy="78425"/>
            </a:xfrm>
            <a:custGeom>
              <a:rect b="b" l="l" r="r" t="t"/>
              <a:pathLst>
                <a:path extrusionOk="0" h="2151" w="1647">
                  <a:moveTo>
                    <a:pt x="997" y="0"/>
                  </a:moveTo>
                  <a:cubicBezTo>
                    <a:pt x="891" y="0"/>
                    <a:pt x="785" y="41"/>
                    <a:pt x="688" y="113"/>
                  </a:cubicBezTo>
                  <a:cubicBezTo>
                    <a:pt x="284" y="418"/>
                    <a:pt x="1" y="1224"/>
                    <a:pt x="208" y="1824"/>
                  </a:cubicBezTo>
                  <a:cubicBezTo>
                    <a:pt x="252" y="1933"/>
                    <a:pt x="317" y="2042"/>
                    <a:pt x="382" y="2151"/>
                  </a:cubicBezTo>
                  <a:lnTo>
                    <a:pt x="1647" y="2151"/>
                  </a:lnTo>
                  <a:lnTo>
                    <a:pt x="1625" y="2053"/>
                  </a:lnTo>
                  <a:lnTo>
                    <a:pt x="1265" y="80"/>
                  </a:lnTo>
                  <a:cubicBezTo>
                    <a:pt x="1243" y="69"/>
                    <a:pt x="1232" y="69"/>
                    <a:pt x="1211" y="58"/>
                  </a:cubicBezTo>
                  <a:cubicBezTo>
                    <a:pt x="1141" y="19"/>
                    <a:pt x="1069" y="0"/>
                    <a:pt x="997"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
            <p:cNvSpPr/>
            <p:nvPr/>
          </p:nvSpPr>
          <p:spPr>
            <a:xfrm>
              <a:off x="3382604" y="5217034"/>
              <a:ext cx="52867" cy="61472"/>
            </a:xfrm>
            <a:custGeom>
              <a:rect b="b" l="l" r="r" t="t"/>
              <a:pathLst>
                <a:path extrusionOk="0" h="1686" w="1450">
                  <a:moveTo>
                    <a:pt x="716" y="1"/>
                  </a:moveTo>
                  <a:cubicBezTo>
                    <a:pt x="563" y="1"/>
                    <a:pt x="383" y="52"/>
                    <a:pt x="175" y="171"/>
                  </a:cubicBezTo>
                  <a:lnTo>
                    <a:pt x="0" y="1686"/>
                  </a:lnTo>
                  <a:lnTo>
                    <a:pt x="1112" y="1686"/>
                  </a:lnTo>
                  <a:cubicBezTo>
                    <a:pt x="1177" y="1620"/>
                    <a:pt x="1221" y="1544"/>
                    <a:pt x="1265" y="1479"/>
                  </a:cubicBezTo>
                  <a:cubicBezTo>
                    <a:pt x="1450" y="1184"/>
                    <a:pt x="1450" y="650"/>
                    <a:pt x="1243" y="312"/>
                  </a:cubicBezTo>
                  <a:cubicBezTo>
                    <a:pt x="1130" y="126"/>
                    <a:pt x="956" y="1"/>
                    <a:pt x="716"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
            <p:cNvSpPr/>
            <p:nvPr/>
          </p:nvSpPr>
          <p:spPr>
            <a:xfrm>
              <a:off x="3136795" y="5226040"/>
              <a:ext cx="92062" cy="34418"/>
            </a:xfrm>
            <a:custGeom>
              <a:rect b="b" l="l" r="r" t="t"/>
              <a:pathLst>
                <a:path extrusionOk="0" h="944" w="2525">
                  <a:moveTo>
                    <a:pt x="1304" y="0"/>
                  </a:moveTo>
                  <a:cubicBezTo>
                    <a:pt x="618" y="0"/>
                    <a:pt x="29" y="861"/>
                    <a:pt x="29" y="861"/>
                  </a:cubicBezTo>
                  <a:cubicBezTo>
                    <a:pt x="1" y="920"/>
                    <a:pt x="9" y="944"/>
                    <a:pt x="45" y="944"/>
                  </a:cubicBezTo>
                  <a:cubicBezTo>
                    <a:pt x="191" y="944"/>
                    <a:pt x="789" y="556"/>
                    <a:pt x="1304" y="469"/>
                  </a:cubicBezTo>
                  <a:cubicBezTo>
                    <a:pt x="1357" y="461"/>
                    <a:pt x="1408" y="457"/>
                    <a:pt x="1458" y="457"/>
                  </a:cubicBezTo>
                  <a:cubicBezTo>
                    <a:pt x="1956" y="457"/>
                    <a:pt x="2307" y="824"/>
                    <a:pt x="2419" y="824"/>
                  </a:cubicBezTo>
                  <a:cubicBezTo>
                    <a:pt x="2432" y="824"/>
                    <a:pt x="2442" y="818"/>
                    <a:pt x="2449" y="807"/>
                  </a:cubicBezTo>
                  <a:cubicBezTo>
                    <a:pt x="2525" y="676"/>
                    <a:pt x="2002" y="11"/>
                    <a:pt x="1304"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
            <p:cNvSpPr/>
            <p:nvPr/>
          </p:nvSpPr>
          <p:spPr>
            <a:xfrm>
              <a:off x="3260611" y="5226040"/>
              <a:ext cx="92062" cy="34418"/>
            </a:xfrm>
            <a:custGeom>
              <a:rect b="b" l="l" r="r" t="t"/>
              <a:pathLst>
                <a:path extrusionOk="0" h="944" w="2525">
                  <a:moveTo>
                    <a:pt x="1221" y="0"/>
                  </a:moveTo>
                  <a:cubicBezTo>
                    <a:pt x="524" y="11"/>
                    <a:pt x="1" y="676"/>
                    <a:pt x="77" y="807"/>
                  </a:cubicBezTo>
                  <a:cubicBezTo>
                    <a:pt x="83" y="818"/>
                    <a:pt x="93" y="824"/>
                    <a:pt x="107" y="824"/>
                  </a:cubicBezTo>
                  <a:cubicBezTo>
                    <a:pt x="219" y="824"/>
                    <a:pt x="569" y="457"/>
                    <a:pt x="1068" y="457"/>
                  </a:cubicBezTo>
                  <a:cubicBezTo>
                    <a:pt x="1118" y="457"/>
                    <a:pt x="1169" y="461"/>
                    <a:pt x="1221" y="469"/>
                  </a:cubicBezTo>
                  <a:cubicBezTo>
                    <a:pt x="1736" y="556"/>
                    <a:pt x="2335" y="944"/>
                    <a:pt x="2480" y="944"/>
                  </a:cubicBezTo>
                  <a:cubicBezTo>
                    <a:pt x="2517" y="944"/>
                    <a:pt x="2525" y="920"/>
                    <a:pt x="2496" y="861"/>
                  </a:cubicBezTo>
                  <a:cubicBezTo>
                    <a:pt x="2496" y="861"/>
                    <a:pt x="1908" y="0"/>
                    <a:pt x="1221"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
            <p:cNvSpPr/>
            <p:nvPr/>
          </p:nvSpPr>
          <p:spPr>
            <a:xfrm>
              <a:off x="4073180" y="5255280"/>
              <a:ext cx="48127" cy="23225"/>
            </a:xfrm>
            <a:custGeom>
              <a:rect b="b" l="l" r="r" t="t"/>
              <a:pathLst>
                <a:path extrusionOk="0" h="637" w="1320">
                  <a:moveTo>
                    <a:pt x="592" y="1"/>
                  </a:moveTo>
                  <a:cubicBezTo>
                    <a:pt x="441" y="1"/>
                    <a:pt x="320" y="38"/>
                    <a:pt x="218" y="92"/>
                  </a:cubicBezTo>
                  <a:cubicBezTo>
                    <a:pt x="142" y="288"/>
                    <a:pt x="66" y="473"/>
                    <a:pt x="1" y="637"/>
                  </a:cubicBezTo>
                  <a:lnTo>
                    <a:pt x="1319" y="637"/>
                  </a:lnTo>
                  <a:cubicBezTo>
                    <a:pt x="1276" y="342"/>
                    <a:pt x="1145" y="124"/>
                    <a:pt x="905" y="48"/>
                  </a:cubicBezTo>
                  <a:cubicBezTo>
                    <a:pt x="789" y="15"/>
                    <a:pt x="685" y="1"/>
                    <a:pt x="592"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
            <p:cNvSpPr/>
            <p:nvPr/>
          </p:nvSpPr>
          <p:spPr>
            <a:xfrm>
              <a:off x="3750952" y="5261588"/>
              <a:ext cx="46122" cy="16917"/>
            </a:xfrm>
            <a:custGeom>
              <a:rect b="b" l="l" r="r" t="t"/>
              <a:pathLst>
                <a:path extrusionOk="0" h="464" w="1265">
                  <a:moveTo>
                    <a:pt x="485" y="1"/>
                  </a:moveTo>
                  <a:cubicBezTo>
                    <a:pt x="413" y="1"/>
                    <a:pt x="341" y="9"/>
                    <a:pt x="273" y="28"/>
                  </a:cubicBezTo>
                  <a:cubicBezTo>
                    <a:pt x="109" y="71"/>
                    <a:pt x="22" y="235"/>
                    <a:pt x="0" y="464"/>
                  </a:cubicBezTo>
                  <a:lnTo>
                    <a:pt x="1264" y="464"/>
                  </a:lnTo>
                  <a:cubicBezTo>
                    <a:pt x="1264" y="464"/>
                    <a:pt x="1221" y="355"/>
                    <a:pt x="1144" y="180"/>
                  </a:cubicBezTo>
                  <a:cubicBezTo>
                    <a:pt x="946" y="81"/>
                    <a:pt x="711" y="1"/>
                    <a:pt x="485"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
            <p:cNvSpPr/>
            <p:nvPr/>
          </p:nvSpPr>
          <p:spPr>
            <a:xfrm>
              <a:off x="3797037" y="5150533"/>
              <a:ext cx="269439" cy="127975"/>
            </a:xfrm>
            <a:custGeom>
              <a:rect b="b" l="l" r="r" t="t"/>
              <a:pathLst>
                <a:path extrusionOk="0" h="3510" w="7390">
                  <a:moveTo>
                    <a:pt x="2226" y="2368"/>
                  </a:moveTo>
                  <a:cubicBezTo>
                    <a:pt x="2418" y="2368"/>
                    <a:pt x="2624" y="2395"/>
                    <a:pt x="2834" y="2453"/>
                  </a:cubicBezTo>
                  <a:cubicBezTo>
                    <a:pt x="3204" y="2551"/>
                    <a:pt x="3324" y="2867"/>
                    <a:pt x="3172" y="2910"/>
                  </a:cubicBezTo>
                  <a:cubicBezTo>
                    <a:pt x="3162" y="2914"/>
                    <a:pt x="3152" y="2915"/>
                    <a:pt x="3140" y="2915"/>
                  </a:cubicBezTo>
                  <a:cubicBezTo>
                    <a:pt x="2983" y="2915"/>
                    <a:pt x="2640" y="2617"/>
                    <a:pt x="2187" y="2617"/>
                  </a:cubicBezTo>
                  <a:cubicBezTo>
                    <a:pt x="2142" y="2617"/>
                    <a:pt x="2096" y="2620"/>
                    <a:pt x="2049" y="2627"/>
                  </a:cubicBezTo>
                  <a:cubicBezTo>
                    <a:pt x="1428" y="2703"/>
                    <a:pt x="1417" y="3019"/>
                    <a:pt x="1177" y="3063"/>
                  </a:cubicBezTo>
                  <a:cubicBezTo>
                    <a:pt x="1166" y="3064"/>
                    <a:pt x="1156" y="3065"/>
                    <a:pt x="1147" y="3065"/>
                  </a:cubicBezTo>
                  <a:cubicBezTo>
                    <a:pt x="898" y="3065"/>
                    <a:pt x="1401" y="2514"/>
                    <a:pt x="1842" y="2409"/>
                  </a:cubicBezTo>
                  <a:cubicBezTo>
                    <a:pt x="1960" y="2382"/>
                    <a:pt x="2089" y="2368"/>
                    <a:pt x="2226" y="2368"/>
                  </a:cubicBezTo>
                  <a:close/>
                  <a:moveTo>
                    <a:pt x="5626" y="2368"/>
                  </a:moveTo>
                  <a:cubicBezTo>
                    <a:pt x="5763" y="2368"/>
                    <a:pt x="5892" y="2382"/>
                    <a:pt x="6005" y="2409"/>
                  </a:cubicBezTo>
                  <a:cubicBezTo>
                    <a:pt x="6447" y="2514"/>
                    <a:pt x="6949" y="3065"/>
                    <a:pt x="6701" y="3065"/>
                  </a:cubicBezTo>
                  <a:cubicBezTo>
                    <a:pt x="6691" y="3065"/>
                    <a:pt x="6681" y="3064"/>
                    <a:pt x="6670" y="3063"/>
                  </a:cubicBezTo>
                  <a:cubicBezTo>
                    <a:pt x="6430" y="3019"/>
                    <a:pt x="6419" y="2703"/>
                    <a:pt x="5809" y="2627"/>
                  </a:cubicBezTo>
                  <a:cubicBezTo>
                    <a:pt x="5762" y="2620"/>
                    <a:pt x="5716" y="2617"/>
                    <a:pt x="5671" y="2617"/>
                  </a:cubicBezTo>
                  <a:cubicBezTo>
                    <a:pt x="5216" y="2617"/>
                    <a:pt x="4866" y="2915"/>
                    <a:pt x="4707" y="2915"/>
                  </a:cubicBezTo>
                  <a:cubicBezTo>
                    <a:pt x="4696" y="2915"/>
                    <a:pt x="4685" y="2914"/>
                    <a:pt x="4676" y="2910"/>
                  </a:cubicBezTo>
                  <a:cubicBezTo>
                    <a:pt x="4523" y="2867"/>
                    <a:pt x="4643" y="2551"/>
                    <a:pt x="5013" y="2453"/>
                  </a:cubicBezTo>
                  <a:cubicBezTo>
                    <a:pt x="5223" y="2395"/>
                    <a:pt x="5433" y="2368"/>
                    <a:pt x="5626" y="2368"/>
                  </a:cubicBezTo>
                  <a:close/>
                  <a:moveTo>
                    <a:pt x="959" y="0"/>
                  </a:moveTo>
                  <a:lnTo>
                    <a:pt x="959" y="0"/>
                  </a:lnTo>
                  <a:cubicBezTo>
                    <a:pt x="981" y="284"/>
                    <a:pt x="218" y="1831"/>
                    <a:pt x="98" y="2104"/>
                  </a:cubicBezTo>
                  <a:cubicBezTo>
                    <a:pt x="11" y="2300"/>
                    <a:pt x="0" y="2965"/>
                    <a:pt x="0" y="3303"/>
                  </a:cubicBezTo>
                  <a:cubicBezTo>
                    <a:pt x="0" y="3422"/>
                    <a:pt x="0" y="3499"/>
                    <a:pt x="0" y="3510"/>
                  </a:cubicBezTo>
                  <a:lnTo>
                    <a:pt x="7389" y="3510"/>
                  </a:lnTo>
                  <a:lnTo>
                    <a:pt x="7389" y="3074"/>
                  </a:lnTo>
                  <a:lnTo>
                    <a:pt x="7258" y="2878"/>
                  </a:lnTo>
                  <a:cubicBezTo>
                    <a:pt x="7117" y="2670"/>
                    <a:pt x="6681" y="981"/>
                    <a:pt x="6681" y="981"/>
                  </a:cubicBezTo>
                  <a:lnTo>
                    <a:pt x="6267" y="1079"/>
                  </a:lnTo>
                  <a:cubicBezTo>
                    <a:pt x="6230" y="1087"/>
                    <a:pt x="6190" y="1091"/>
                    <a:pt x="6148" y="1091"/>
                  </a:cubicBezTo>
                  <a:cubicBezTo>
                    <a:pt x="5727" y="1091"/>
                    <a:pt x="5079" y="731"/>
                    <a:pt x="5079" y="731"/>
                  </a:cubicBezTo>
                  <a:lnTo>
                    <a:pt x="5079" y="731"/>
                  </a:lnTo>
                  <a:cubicBezTo>
                    <a:pt x="5079" y="731"/>
                    <a:pt x="5221" y="981"/>
                    <a:pt x="5384" y="1167"/>
                  </a:cubicBezTo>
                  <a:cubicBezTo>
                    <a:pt x="5463" y="1256"/>
                    <a:pt x="5374" y="1297"/>
                    <a:pt x="5131" y="1297"/>
                  </a:cubicBezTo>
                  <a:cubicBezTo>
                    <a:pt x="4873" y="1297"/>
                    <a:pt x="4443" y="1251"/>
                    <a:pt x="3858" y="1167"/>
                  </a:cubicBezTo>
                  <a:cubicBezTo>
                    <a:pt x="2714" y="1014"/>
                    <a:pt x="959" y="1"/>
                    <a:pt x="959"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
            <p:cNvSpPr/>
            <p:nvPr/>
          </p:nvSpPr>
          <p:spPr>
            <a:xfrm>
              <a:off x="3829777" y="5236832"/>
              <a:ext cx="88488" cy="25486"/>
            </a:xfrm>
            <a:custGeom>
              <a:rect b="b" l="l" r="r" t="t"/>
              <a:pathLst>
                <a:path extrusionOk="0" h="699" w="2427">
                  <a:moveTo>
                    <a:pt x="1328" y="1"/>
                  </a:moveTo>
                  <a:cubicBezTo>
                    <a:pt x="1191" y="1"/>
                    <a:pt x="1062" y="15"/>
                    <a:pt x="944" y="42"/>
                  </a:cubicBezTo>
                  <a:cubicBezTo>
                    <a:pt x="503" y="147"/>
                    <a:pt x="0" y="698"/>
                    <a:pt x="249" y="698"/>
                  </a:cubicBezTo>
                  <a:cubicBezTo>
                    <a:pt x="258" y="698"/>
                    <a:pt x="268" y="697"/>
                    <a:pt x="279" y="696"/>
                  </a:cubicBezTo>
                  <a:cubicBezTo>
                    <a:pt x="519" y="652"/>
                    <a:pt x="530" y="336"/>
                    <a:pt x="1151" y="260"/>
                  </a:cubicBezTo>
                  <a:cubicBezTo>
                    <a:pt x="1198" y="253"/>
                    <a:pt x="1244" y="250"/>
                    <a:pt x="1289" y="250"/>
                  </a:cubicBezTo>
                  <a:cubicBezTo>
                    <a:pt x="1742" y="250"/>
                    <a:pt x="2085" y="548"/>
                    <a:pt x="2242" y="548"/>
                  </a:cubicBezTo>
                  <a:cubicBezTo>
                    <a:pt x="2254" y="548"/>
                    <a:pt x="2264" y="547"/>
                    <a:pt x="2274" y="543"/>
                  </a:cubicBezTo>
                  <a:cubicBezTo>
                    <a:pt x="2426" y="500"/>
                    <a:pt x="2306" y="184"/>
                    <a:pt x="1936" y="86"/>
                  </a:cubicBezTo>
                  <a:cubicBezTo>
                    <a:pt x="1726" y="28"/>
                    <a:pt x="1520" y="1"/>
                    <a:pt x="132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
            <p:cNvSpPr/>
            <p:nvPr/>
          </p:nvSpPr>
          <p:spPr>
            <a:xfrm>
              <a:off x="3961942" y="5236832"/>
              <a:ext cx="88452" cy="25486"/>
            </a:xfrm>
            <a:custGeom>
              <a:rect b="b" l="l" r="r" t="t"/>
              <a:pathLst>
                <a:path extrusionOk="0" h="699" w="2426">
                  <a:moveTo>
                    <a:pt x="1103" y="1"/>
                  </a:moveTo>
                  <a:cubicBezTo>
                    <a:pt x="910" y="1"/>
                    <a:pt x="700" y="28"/>
                    <a:pt x="490" y="86"/>
                  </a:cubicBezTo>
                  <a:cubicBezTo>
                    <a:pt x="120" y="184"/>
                    <a:pt x="0" y="500"/>
                    <a:pt x="153" y="543"/>
                  </a:cubicBezTo>
                  <a:cubicBezTo>
                    <a:pt x="162" y="547"/>
                    <a:pt x="173" y="548"/>
                    <a:pt x="184" y="548"/>
                  </a:cubicBezTo>
                  <a:cubicBezTo>
                    <a:pt x="343" y="548"/>
                    <a:pt x="693" y="250"/>
                    <a:pt x="1148" y="250"/>
                  </a:cubicBezTo>
                  <a:cubicBezTo>
                    <a:pt x="1193" y="250"/>
                    <a:pt x="1239" y="253"/>
                    <a:pt x="1286" y="260"/>
                  </a:cubicBezTo>
                  <a:cubicBezTo>
                    <a:pt x="1896" y="336"/>
                    <a:pt x="1907" y="652"/>
                    <a:pt x="2147" y="696"/>
                  </a:cubicBezTo>
                  <a:cubicBezTo>
                    <a:pt x="2158" y="697"/>
                    <a:pt x="2168" y="698"/>
                    <a:pt x="2178" y="698"/>
                  </a:cubicBezTo>
                  <a:cubicBezTo>
                    <a:pt x="2426" y="698"/>
                    <a:pt x="1924" y="147"/>
                    <a:pt x="1482" y="42"/>
                  </a:cubicBezTo>
                  <a:cubicBezTo>
                    <a:pt x="1369" y="15"/>
                    <a:pt x="1240" y="1"/>
                    <a:pt x="1103"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
            <p:cNvSpPr/>
            <p:nvPr/>
          </p:nvSpPr>
          <p:spPr>
            <a:xfrm>
              <a:off x="3738629" y="5001523"/>
              <a:ext cx="378710" cy="276987"/>
            </a:xfrm>
            <a:custGeom>
              <a:rect b="b" l="l" r="r" t="t"/>
              <a:pathLst>
                <a:path extrusionOk="0" h="7597" w="10387">
                  <a:moveTo>
                    <a:pt x="5155" y="1"/>
                  </a:moveTo>
                  <a:cubicBezTo>
                    <a:pt x="3215" y="1"/>
                    <a:pt x="1188" y="1919"/>
                    <a:pt x="1188" y="1919"/>
                  </a:cubicBezTo>
                  <a:cubicBezTo>
                    <a:pt x="1188" y="1919"/>
                    <a:pt x="717" y="944"/>
                    <a:pt x="539" y="944"/>
                  </a:cubicBezTo>
                  <a:cubicBezTo>
                    <a:pt x="511" y="944"/>
                    <a:pt x="490" y="968"/>
                    <a:pt x="480" y="1025"/>
                  </a:cubicBezTo>
                  <a:cubicBezTo>
                    <a:pt x="414" y="1428"/>
                    <a:pt x="818" y="1908"/>
                    <a:pt x="818" y="1908"/>
                  </a:cubicBezTo>
                  <a:cubicBezTo>
                    <a:pt x="818" y="1908"/>
                    <a:pt x="653" y="1884"/>
                    <a:pt x="471" y="1884"/>
                  </a:cubicBezTo>
                  <a:cubicBezTo>
                    <a:pt x="248" y="1884"/>
                    <a:pt x="0" y="1920"/>
                    <a:pt x="0" y="2082"/>
                  </a:cubicBezTo>
                  <a:cubicBezTo>
                    <a:pt x="0" y="2387"/>
                    <a:pt x="556" y="2540"/>
                    <a:pt x="556" y="2540"/>
                  </a:cubicBezTo>
                  <a:cubicBezTo>
                    <a:pt x="556" y="2540"/>
                    <a:pt x="578" y="3455"/>
                    <a:pt x="589" y="4502"/>
                  </a:cubicBezTo>
                  <a:cubicBezTo>
                    <a:pt x="600" y="5319"/>
                    <a:pt x="1210" y="6725"/>
                    <a:pt x="1482" y="7313"/>
                  </a:cubicBezTo>
                  <a:cubicBezTo>
                    <a:pt x="1559" y="7488"/>
                    <a:pt x="1602" y="7597"/>
                    <a:pt x="1602" y="7597"/>
                  </a:cubicBezTo>
                  <a:cubicBezTo>
                    <a:pt x="1602" y="7586"/>
                    <a:pt x="1602" y="7509"/>
                    <a:pt x="1602" y="7390"/>
                  </a:cubicBezTo>
                  <a:cubicBezTo>
                    <a:pt x="1602" y="7052"/>
                    <a:pt x="1613" y="6387"/>
                    <a:pt x="1700" y="6191"/>
                  </a:cubicBezTo>
                  <a:cubicBezTo>
                    <a:pt x="1820" y="5918"/>
                    <a:pt x="2583" y="4371"/>
                    <a:pt x="2561" y="4098"/>
                  </a:cubicBezTo>
                  <a:lnTo>
                    <a:pt x="2561" y="4098"/>
                  </a:lnTo>
                  <a:cubicBezTo>
                    <a:pt x="2561" y="4098"/>
                    <a:pt x="4316" y="5101"/>
                    <a:pt x="5460" y="5254"/>
                  </a:cubicBezTo>
                  <a:cubicBezTo>
                    <a:pt x="6045" y="5338"/>
                    <a:pt x="6475" y="5384"/>
                    <a:pt x="6733" y="5384"/>
                  </a:cubicBezTo>
                  <a:cubicBezTo>
                    <a:pt x="6976" y="5384"/>
                    <a:pt x="7065" y="5343"/>
                    <a:pt x="6986" y="5254"/>
                  </a:cubicBezTo>
                  <a:cubicBezTo>
                    <a:pt x="6823" y="5068"/>
                    <a:pt x="6681" y="4818"/>
                    <a:pt x="6681" y="4818"/>
                  </a:cubicBezTo>
                  <a:lnTo>
                    <a:pt x="6681" y="4818"/>
                  </a:lnTo>
                  <a:cubicBezTo>
                    <a:pt x="6681" y="4818"/>
                    <a:pt x="7329" y="5178"/>
                    <a:pt x="7750" y="5178"/>
                  </a:cubicBezTo>
                  <a:cubicBezTo>
                    <a:pt x="7792" y="5178"/>
                    <a:pt x="7832" y="5174"/>
                    <a:pt x="7869" y="5166"/>
                  </a:cubicBezTo>
                  <a:lnTo>
                    <a:pt x="8283" y="5068"/>
                  </a:lnTo>
                  <a:cubicBezTo>
                    <a:pt x="8283" y="5068"/>
                    <a:pt x="8719" y="6757"/>
                    <a:pt x="8860" y="6965"/>
                  </a:cubicBezTo>
                  <a:lnTo>
                    <a:pt x="8991" y="7161"/>
                  </a:lnTo>
                  <a:lnTo>
                    <a:pt x="8991" y="7597"/>
                  </a:lnTo>
                  <a:lnTo>
                    <a:pt x="9177" y="7597"/>
                  </a:lnTo>
                  <a:cubicBezTo>
                    <a:pt x="9242" y="7444"/>
                    <a:pt x="9318" y="7248"/>
                    <a:pt x="9394" y="7052"/>
                  </a:cubicBezTo>
                  <a:cubicBezTo>
                    <a:pt x="9536" y="6714"/>
                    <a:pt x="9667" y="6343"/>
                    <a:pt x="9754" y="6049"/>
                  </a:cubicBezTo>
                  <a:cubicBezTo>
                    <a:pt x="9972" y="5297"/>
                    <a:pt x="10386" y="3205"/>
                    <a:pt x="9863" y="2180"/>
                  </a:cubicBezTo>
                  <a:cubicBezTo>
                    <a:pt x="9209" y="916"/>
                    <a:pt x="6615" y="1"/>
                    <a:pt x="5155"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
            <p:cNvSpPr/>
            <p:nvPr/>
          </p:nvSpPr>
          <p:spPr>
            <a:xfrm>
              <a:off x="2016948" y="4742079"/>
              <a:ext cx="24282" cy="30626"/>
            </a:xfrm>
            <a:custGeom>
              <a:rect b="b" l="l" r="r" t="t"/>
              <a:pathLst>
                <a:path extrusionOk="0" h="840" w="666">
                  <a:moveTo>
                    <a:pt x="327" y="0"/>
                  </a:moveTo>
                  <a:cubicBezTo>
                    <a:pt x="142" y="0"/>
                    <a:pt x="0" y="196"/>
                    <a:pt x="0" y="425"/>
                  </a:cubicBezTo>
                  <a:cubicBezTo>
                    <a:pt x="0" y="654"/>
                    <a:pt x="142" y="839"/>
                    <a:pt x="327" y="839"/>
                  </a:cubicBezTo>
                  <a:cubicBezTo>
                    <a:pt x="513" y="839"/>
                    <a:pt x="665" y="654"/>
                    <a:pt x="665" y="425"/>
                  </a:cubicBezTo>
                  <a:cubicBezTo>
                    <a:pt x="665" y="196"/>
                    <a:pt x="513" y="0"/>
                    <a:pt x="327"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
            <p:cNvSpPr/>
            <p:nvPr/>
          </p:nvSpPr>
          <p:spPr>
            <a:xfrm>
              <a:off x="2137336" y="4742079"/>
              <a:ext cx="24683" cy="30626"/>
            </a:xfrm>
            <a:custGeom>
              <a:rect b="b" l="l" r="r" t="t"/>
              <a:pathLst>
                <a:path extrusionOk="0" h="840" w="677">
                  <a:moveTo>
                    <a:pt x="338" y="0"/>
                  </a:moveTo>
                  <a:cubicBezTo>
                    <a:pt x="153" y="0"/>
                    <a:pt x="1" y="196"/>
                    <a:pt x="1" y="425"/>
                  </a:cubicBezTo>
                  <a:cubicBezTo>
                    <a:pt x="1" y="654"/>
                    <a:pt x="153" y="839"/>
                    <a:pt x="338" y="839"/>
                  </a:cubicBezTo>
                  <a:cubicBezTo>
                    <a:pt x="524" y="839"/>
                    <a:pt x="676" y="654"/>
                    <a:pt x="676" y="425"/>
                  </a:cubicBezTo>
                  <a:cubicBezTo>
                    <a:pt x="676" y="196"/>
                    <a:pt x="524" y="0"/>
                    <a:pt x="33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
            <p:cNvSpPr/>
            <p:nvPr/>
          </p:nvSpPr>
          <p:spPr>
            <a:xfrm>
              <a:off x="2004223" y="4792539"/>
              <a:ext cx="57279" cy="23881"/>
            </a:xfrm>
            <a:custGeom>
              <a:rect b="b" l="l" r="r" t="t"/>
              <a:pathLst>
                <a:path extrusionOk="0" h="655" w="1571">
                  <a:moveTo>
                    <a:pt x="785" y="0"/>
                  </a:moveTo>
                  <a:cubicBezTo>
                    <a:pt x="349" y="0"/>
                    <a:pt x="1" y="153"/>
                    <a:pt x="1" y="327"/>
                  </a:cubicBezTo>
                  <a:cubicBezTo>
                    <a:pt x="1" y="512"/>
                    <a:pt x="349" y="654"/>
                    <a:pt x="785" y="654"/>
                  </a:cubicBezTo>
                  <a:cubicBezTo>
                    <a:pt x="1210" y="654"/>
                    <a:pt x="1570" y="512"/>
                    <a:pt x="1570" y="327"/>
                  </a:cubicBezTo>
                  <a:cubicBezTo>
                    <a:pt x="1570" y="153"/>
                    <a:pt x="1210"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
            <p:cNvSpPr/>
            <p:nvPr/>
          </p:nvSpPr>
          <p:spPr>
            <a:xfrm>
              <a:off x="2125815" y="4790935"/>
              <a:ext cx="57242" cy="23480"/>
            </a:xfrm>
            <a:custGeom>
              <a:rect b="b" l="l" r="r" t="t"/>
              <a:pathLst>
                <a:path extrusionOk="0" h="644" w="1570">
                  <a:moveTo>
                    <a:pt x="785" y="1"/>
                  </a:moveTo>
                  <a:cubicBezTo>
                    <a:pt x="349" y="1"/>
                    <a:pt x="1" y="142"/>
                    <a:pt x="1" y="328"/>
                  </a:cubicBezTo>
                  <a:cubicBezTo>
                    <a:pt x="1" y="502"/>
                    <a:pt x="349" y="644"/>
                    <a:pt x="785" y="644"/>
                  </a:cubicBezTo>
                  <a:cubicBezTo>
                    <a:pt x="1221" y="644"/>
                    <a:pt x="1570" y="502"/>
                    <a:pt x="1570" y="328"/>
                  </a:cubicBezTo>
                  <a:cubicBezTo>
                    <a:pt x="1570" y="142"/>
                    <a:pt x="1221" y="1"/>
                    <a:pt x="785"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
            <p:cNvSpPr/>
            <p:nvPr/>
          </p:nvSpPr>
          <p:spPr>
            <a:xfrm>
              <a:off x="3735311" y="4016539"/>
              <a:ext cx="64133" cy="19105"/>
            </a:xfrm>
            <a:custGeom>
              <a:rect b="b" l="l" r="r" t="t"/>
              <a:pathLst>
                <a:path extrusionOk="0" h="524" w="1759">
                  <a:moveTo>
                    <a:pt x="1061" y="0"/>
                  </a:moveTo>
                  <a:cubicBezTo>
                    <a:pt x="843" y="0"/>
                    <a:pt x="494" y="327"/>
                    <a:pt x="375" y="327"/>
                  </a:cubicBezTo>
                  <a:cubicBezTo>
                    <a:pt x="326" y="323"/>
                    <a:pt x="249" y="317"/>
                    <a:pt x="180" y="317"/>
                  </a:cubicBezTo>
                  <a:cubicBezTo>
                    <a:pt x="81" y="317"/>
                    <a:pt x="0" y="330"/>
                    <a:pt x="59" y="382"/>
                  </a:cubicBezTo>
                  <a:cubicBezTo>
                    <a:pt x="59" y="382"/>
                    <a:pt x="201" y="524"/>
                    <a:pt x="299" y="524"/>
                  </a:cubicBezTo>
                  <a:cubicBezTo>
                    <a:pt x="302" y="524"/>
                    <a:pt x="306" y="524"/>
                    <a:pt x="309" y="523"/>
                  </a:cubicBezTo>
                  <a:cubicBezTo>
                    <a:pt x="410" y="523"/>
                    <a:pt x="681" y="279"/>
                    <a:pt x="989" y="279"/>
                  </a:cubicBezTo>
                  <a:cubicBezTo>
                    <a:pt x="1013" y="279"/>
                    <a:pt x="1037" y="280"/>
                    <a:pt x="1061" y="284"/>
                  </a:cubicBezTo>
                  <a:cubicBezTo>
                    <a:pt x="1336" y="311"/>
                    <a:pt x="1534" y="478"/>
                    <a:pt x="1636" y="478"/>
                  </a:cubicBezTo>
                  <a:cubicBezTo>
                    <a:pt x="1655" y="478"/>
                    <a:pt x="1670" y="472"/>
                    <a:pt x="1682" y="458"/>
                  </a:cubicBezTo>
                  <a:cubicBezTo>
                    <a:pt x="1759" y="360"/>
                    <a:pt x="1268" y="0"/>
                    <a:pt x="106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
            <p:cNvSpPr/>
            <p:nvPr/>
          </p:nvSpPr>
          <p:spPr>
            <a:xfrm>
              <a:off x="3893180" y="4013732"/>
              <a:ext cx="64170" cy="19142"/>
            </a:xfrm>
            <a:custGeom>
              <a:rect b="b" l="l" r="r" t="t"/>
              <a:pathLst>
                <a:path extrusionOk="0" h="525" w="1760">
                  <a:moveTo>
                    <a:pt x="709" y="1"/>
                  </a:moveTo>
                  <a:cubicBezTo>
                    <a:pt x="491" y="1"/>
                    <a:pt x="1" y="350"/>
                    <a:pt x="77" y="448"/>
                  </a:cubicBezTo>
                  <a:cubicBezTo>
                    <a:pt x="89" y="462"/>
                    <a:pt x="105" y="467"/>
                    <a:pt x="124" y="467"/>
                  </a:cubicBezTo>
                  <a:cubicBezTo>
                    <a:pt x="225" y="467"/>
                    <a:pt x="425" y="301"/>
                    <a:pt x="709" y="273"/>
                  </a:cubicBezTo>
                  <a:cubicBezTo>
                    <a:pt x="728" y="272"/>
                    <a:pt x="746" y="271"/>
                    <a:pt x="764" y="271"/>
                  </a:cubicBezTo>
                  <a:cubicBezTo>
                    <a:pt x="1070" y="271"/>
                    <a:pt x="1347" y="514"/>
                    <a:pt x="1450" y="524"/>
                  </a:cubicBezTo>
                  <a:cubicBezTo>
                    <a:pt x="1454" y="524"/>
                    <a:pt x="1457" y="525"/>
                    <a:pt x="1461" y="525"/>
                  </a:cubicBezTo>
                  <a:cubicBezTo>
                    <a:pt x="1568" y="525"/>
                    <a:pt x="1701" y="371"/>
                    <a:pt x="1701" y="371"/>
                  </a:cubicBezTo>
                  <a:cubicBezTo>
                    <a:pt x="1759" y="320"/>
                    <a:pt x="1679" y="306"/>
                    <a:pt x="1579" y="306"/>
                  </a:cubicBezTo>
                  <a:cubicBezTo>
                    <a:pt x="1511" y="306"/>
                    <a:pt x="1433" y="313"/>
                    <a:pt x="1385" y="317"/>
                  </a:cubicBezTo>
                  <a:cubicBezTo>
                    <a:pt x="1383" y="317"/>
                    <a:pt x="1381" y="317"/>
                    <a:pt x="1379" y="317"/>
                  </a:cubicBezTo>
                  <a:cubicBezTo>
                    <a:pt x="1253" y="317"/>
                    <a:pt x="913" y="1"/>
                    <a:pt x="70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
            <p:cNvSpPr/>
            <p:nvPr/>
          </p:nvSpPr>
          <p:spPr>
            <a:xfrm>
              <a:off x="1142398" y="4318896"/>
              <a:ext cx="40179" cy="39778"/>
            </a:xfrm>
            <a:custGeom>
              <a:rect b="b" l="l" r="r" t="t"/>
              <a:pathLst>
                <a:path extrusionOk="0" h="1091" w="1102">
                  <a:moveTo>
                    <a:pt x="556" y="1"/>
                  </a:moveTo>
                  <a:cubicBezTo>
                    <a:pt x="251" y="1"/>
                    <a:pt x="1" y="240"/>
                    <a:pt x="1" y="546"/>
                  </a:cubicBezTo>
                  <a:cubicBezTo>
                    <a:pt x="1" y="851"/>
                    <a:pt x="251" y="1091"/>
                    <a:pt x="556" y="1091"/>
                  </a:cubicBezTo>
                  <a:cubicBezTo>
                    <a:pt x="851" y="1091"/>
                    <a:pt x="1101" y="851"/>
                    <a:pt x="1101" y="546"/>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
            <p:cNvSpPr/>
            <p:nvPr/>
          </p:nvSpPr>
          <p:spPr>
            <a:xfrm>
              <a:off x="1142398" y="3949381"/>
              <a:ext cx="40179" cy="39778"/>
            </a:xfrm>
            <a:custGeom>
              <a:rect b="b" l="l" r="r" t="t"/>
              <a:pathLst>
                <a:path extrusionOk="0" h="1091" w="1102">
                  <a:moveTo>
                    <a:pt x="556" y="0"/>
                  </a:moveTo>
                  <a:cubicBezTo>
                    <a:pt x="251" y="0"/>
                    <a:pt x="1" y="240"/>
                    <a:pt x="1" y="545"/>
                  </a:cubicBezTo>
                  <a:cubicBezTo>
                    <a:pt x="1" y="851"/>
                    <a:pt x="251" y="1090"/>
                    <a:pt x="556" y="1090"/>
                  </a:cubicBezTo>
                  <a:cubicBezTo>
                    <a:pt x="851" y="1090"/>
                    <a:pt x="1101" y="851"/>
                    <a:pt x="1101" y="545"/>
                  </a:cubicBezTo>
                  <a:cubicBezTo>
                    <a:pt x="1101" y="240"/>
                    <a:pt x="851"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
            <p:cNvSpPr/>
            <p:nvPr/>
          </p:nvSpPr>
          <p:spPr>
            <a:xfrm>
              <a:off x="1142398" y="4023284"/>
              <a:ext cx="40179" cy="39778"/>
            </a:xfrm>
            <a:custGeom>
              <a:rect b="b" l="l" r="r" t="t"/>
              <a:pathLst>
                <a:path extrusionOk="0" h="1091" w="1102">
                  <a:moveTo>
                    <a:pt x="556" y="1"/>
                  </a:moveTo>
                  <a:cubicBezTo>
                    <a:pt x="251" y="1"/>
                    <a:pt x="1" y="240"/>
                    <a:pt x="1" y="545"/>
                  </a:cubicBezTo>
                  <a:cubicBezTo>
                    <a:pt x="1" y="851"/>
                    <a:pt x="251" y="1090"/>
                    <a:pt x="556" y="1090"/>
                  </a:cubicBezTo>
                  <a:cubicBezTo>
                    <a:pt x="851" y="1090"/>
                    <a:pt x="1101" y="851"/>
                    <a:pt x="1101" y="545"/>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
            <p:cNvSpPr/>
            <p:nvPr/>
          </p:nvSpPr>
          <p:spPr>
            <a:xfrm>
              <a:off x="1142398" y="3801575"/>
              <a:ext cx="40179" cy="39778"/>
            </a:xfrm>
            <a:custGeom>
              <a:rect b="b" l="l" r="r" t="t"/>
              <a:pathLst>
                <a:path extrusionOk="0" h="1091" w="1102">
                  <a:moveTo>
                    <a:pt x="556" y="0"/>
                  </a:moveTo>
                  <a:cubicBezTo>
                    <a:pt x="251" y="0"/>
                    <a:pt x="1" y="240"/>
                    <a:pt x="1" y="545"/>
                  </a:cubicBezTo>
                  <a:cubicBezTo>
                    <a:pt x="1" y="850"/>
                    <a:pt x="251" y="1090"/>
                    <a:pt x="556" y="1090"/>
                  </a:cubicBezTo>
                  <a:cubicBezTo>
                    <a:pt x="851" y="1090"/>
                    <a:pt x="1101" y="850"/>
                    <a:pt x="1101" y="545"/>
                  </a:cubicBezTo>
                  <a:cubicBezTo>
                    <a:pt x="1101" y="240"/>
                    <a:pt x="851"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
            <p:cNvSpPr/>
            <p:nvPr/>
          </p:nvSpPr>
          <p:spPr>
            <a:xfrm>
              <a:off x="1142398" y="4097187"/>
              <a:ext cx="40179" cy="39778"/>
            </a:xfrm>
            <a:custGeom>
              <a:rect b="b" l="l" r="r" t="t"/>
              <a:pathLst>
                <a:path extrusionOk="0" h="1091" w="1102">
                  <a:moveTo>
                    <a:pt x="556" y="1"/>
                  </a:moveTo>
                  <a:cubicBezTo>
                    <a:pt x="251" y="1"/>
                    <a:pt x="1" y="240"/>
                    <a:pt x="1" y="545"/>
                  </a:cubicBezTo>
                  <a:cubicBezTo>
                    <a:pt x="1" y="851"/>
                    <a:pt x="251" y="1090"/>
                    <a:pt x="556" y="1090"/>
                  </a:cubicBezTo>
                  <a:cubicBezTo>
                    <a:pt x="851" y="1090"/>
                    <a:pt x="1101" y="851"/>
                    <a:pt x="1101" y="545"/>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
            <p:cNvSpPr/>
            <p:nvPr/>
          </p:nvSpPr>
          <p:spPr>
            <a:xfrm>
              <a:off x="1371655" y="4318896"/>
              <a:ext cx="39778" cy="39778"/>
            </a:xfrm>
            <a:custGeom>
              <a:rect b="b" l="l" r="r" t="t"/>
              <a:pathLst>
                <a:path extrusionOk="0" h="1091" w="1091">
                  <a:moveTo>
                    <a:pt x="546" y="1"/>
                  </a:moveTo>
                  <a:cubicBezTo>
                    <a:pt x="241" y="1"/>
                    <a:pt x="1" y="240"/>
                    <a:pt x="1" y="546"/>
                  </a:cubicBezTo>
                  <a:cubicBezTo>
                    <a:pt x="1" y="851"/>
                    <a:pt x="241"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
            <p:cNvSpPr/>
            <p:nvPr/>
          </p:nvSpPr>
          <p:spPr>
            <a:xfrm>
              <a:off x="1142398" y="3875478"/>
              <a:ext cx="40179" cy="39778"/>
            </a:xfrm>
            <a:custGeom>
              <a:rect b="b" l="l" r="r" t="t"/>
              <a:pathLst>
                <a:path extrusionOk="0" h="1091" w="1102">
                  <a:moveTo>
                    <a:pt x="556" y="0"/>
                  </a:moveTo>
                  <a:cubicBezTo>
                    <a:pt x="251" y="0"/>
                    <a:pt x="1" y="240"/>
                    <a:pt x="1" y="545"/>
                  </a:cubicBezTo>
                  <a:cubicBezTo>
                    <a:pt x="1" y="850"/>
                    <a:pt x="251" y="1090"/>
                    <a:pt x="556" y="1090"/>
                  </a:cubicBezTo>
                  <a:cubicBezTo>
                    <a:pt x="851" y="1090"/>
                    <a:pt x="1101" y="850"/>
                    <a:pt x="1101" y="545"/>
                  </a:cubicBezTo>
                  <a:cubicBezTo>
                    <a:pt x="1101" y="240"/>
                    <a:pt x="851"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
            <p:cNvSpPr/>
            <p:nvPr/>
          </p:nvSpPr>
          <p:spPr>
            <a:xfrm>
              <a:off x="1295382" y="3949381"/>
              <a:ext cx="39778" cy="39778"/>
            </a:xfrm>
            <a:custGeom>
              <a:rect b="b" l="l" r="r" t="t"/>
              <a:pathLst>
                <a:path extrusionOk="0" h="1091" w="1091">
                  <a:moveTo>
                    <a:pt x="545" y="0"/>
                  </a:moveTo>
                  <a:cubicBezTo>
                    <a:pt x="240" y="0"/>
                    <a:pt x="0" y="240"/>
                    <a:pt x="0" y="545"/>
                  </a:cubicBezTo>
                  <a:cubicBezTo>
                    <a:pt x="0" y="851"/>
                    <a:pt x="240" y="1090"/>
                    <a:pt x="545" y="1090"/>
                  </a:cubicBezTo>
                  <a:cubicBezTo>
                    <a:pt x="850" y="1090"/>
                    <a:pt x="1090" y="851"/>
                    <a:pt x="1090" y="545"/>
                  </a:cubicBezTo>
                  <a:cubicBezTo>
                    <a:pt x="1090" y="240"/>
                    <a:pt x="850"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
            <p:cNvSpPr/>
            <p:nvPr/>
          </p:nvSpPr>
          <p:spPr>
            <a:xfrm>
              <a:off x="1295382" y="4023284"/>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
            <p:cNvSpPr/>
            <p:nvPr/>
          </p:nvSpPr>
          <p:spPr>
            <a:xfrm>
              <a:off x="1295382" y="4097187"/>
              <a:ext cx="39778" cy="39778"/>
            </a:xfrm>
            <a:custGeom>
              <a:rect b="b" l="l" r="r" t="t"/>
              <a:pathLst>
                <a:path extrusionOk="0" h="1091" w="1091">
                  <a:moveTo>
                    <a:pt x="545" y="1"/>
                  </a:moveTo>
                  <a:cubicBezTo>
                    <a:pt x="240" y="1"/>
                    <a:pt x="0" y="240"/>
                    <a:pt x="0" y="545"/>
                  </a:cubicBezTo>
                  <a:cubicBezTo>
                    <a:pt x="0" y="851"/>
                    <a:pt x="240" y="1090"/>
                    <a:pt x="545" y="1090"/>
                  </a:cubicBezTo>
                  <a:cubicBezTo>
                    <a:pt x="850" y="1090"/>
                    <a:pt x="1090" y="851"/>
                    <a:pt x="1090" y="545"/>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
            <p:cNvSpPr/>
            <p:nvPr/>
          </p:nvSpPr>
          <p:spPr>
            <a:xfrm>
              <a:off x="1295382" y="4244993"/>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
            <p:cNvSpPr/>
            <p:nvPr/>
          </p:nvSpPr>
          <p:spPr>
            <a:xfrm>
              <a:off x="1218708" y="4244993"/>
              <a:ext cx="40142" cy="39778"/>
            </a:xfrm>
            <a:custGeom>
              <a:rect b="b" l="l" r="r" t="t"/>
              <a:pathLst>
                <a:path extrusionOk="0" h="1091" w="1101">
                  <a:moveTo>
                    <a:pt x="556" y="1"/>
                  </a:moveTo>
                  <a:cubicBezTo>
                    <a:pt x="251" y="1"/>
                    <a:pt x="0" y="240"/>
                    <a:pt x="0" y="546"/>
                  </a:cubicBezTo>
                  <a:cubicBezTo>
                    <a:pt x="0" y="851"/>
                    <a:pt x="251" y="1090"/>
                    <a:pt x="556" y="1090"/>
                  </a:cubicBezTo>
                  <a:cubicBezTo>
                    <a:pt x="850" y="1090"/>
                    <a:pt x="1101" y="851"/>
                    <a:pt x="1101" y="546"/>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
            <p:cNvSpPr/>
            <p:nvPr/>
          </p:nvSpPr>
          <p:spPr>
            <a:xfrm>
              <a:off x="1295382" y="4171090"/>
              <a:ext cx="39778" cy="39778"/>
            </a:xfrm>
            <a:custGeom>
              <a:rect b="b" l="l" r="r" t="t"/>
              <a:pathLst>
                <a:path extrusionOk="0" h="1091" w="1091">
                  <a:moveTo>
                    <a:pt x="545" y="1"/>
                  </a:moveTo>
                  <a:cubicBezTo>
                    <a:pt x="240" y="1"/>
                    <a:pt x="0" y="240"/>
                    <a:pt x="0" y="546"/>
                  </a:cubicBezTo>
                  <a:cubicBezTo>
                    <a:pt x="0" y="851"/>
                    <a:pt x="240" y="1090"/>
                    <a:pt x="545" y="1090"/>
                  </a:cubicBezTo>
                  <a:cubicBezTo>
                    <a:pt x="850" y="1090"/>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
            <p:cNvSpPr/>
            <p:nvPr/>
          </p:nvSpPr>
          <p:spPr>
            <a:xfrm>
              <a:off x="1295382" y="4318896"/>
              <a:ext cx="39778" cy="39778"/>
            </a:xfrm>
            <a:custGeom>
              <a:rect b="b" l="l" r="r" t="t"/>
              <a:pathLst>
                <a:path extrusionOk="0" h="1091" w="1091">
                  <a:moveTo>
                    <a:pt x="545" y="1"/>
                  </a:moveTo>
                  <a:cubicBezTo>
                    <a:pt x="240" y="1"/>
                    <a:pt x="0" y="240"/>
                    <a:pt x="0" y="546"/>
                  </a:cubicBezTo>
                  <a:cubicBezTo>
                    <a:pt x="0" y="851"/>
                    <a:pt x="240" y="1091"/>
                    <a:pt x="545" y="1091"/>
                  </a:cubicBezTo>
                  <a:cubicBezTo>
                    <a:pt x="850" y="1091"/>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
            <p:cNvSpPr/>
            <p:nvPr/>
          </p:nvSpPr>
          <p:spPr>
            <a:xfrm>
              <a:off x="1218708" y="3801575"/>
              <a:ext cx="40142" cy="39778"/>
            </a:xfrm>
            <a:custGeom>
              <a:rect b="b" l="l" r="r" t="t"/>
              <a:pathLst>
                <a:path extrusionOk="0" h="1091" w="1101">
                  <a:moveTo>
                    <a:pt x="556" y="0"/>
                  </a:moveTo>
                  <a:cubicBezTo>
                    <a:pt x="251" y="0"/>
                    <a:pt x="0" y="240"/>
                    <a:pt x="0" y="545"/>
                  </a:cubicBezTo>
                  <a:cubicBezTo>
                    <a:pt x="0" y="850"/>
                    <a:pt x="251" y="1090"/>
                    <a:pt x="556" y="1090"/>
                  </a:cubicBezTo>
                  <a:cubicBezTo>
                    <a:pt x="850" y="1090"/>
                    <a:pt x="1101" y="850"/>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
            <p:cNvSpPr/>
            <p:nvPr/>
          </p:nvSpPr>
          <p:spPr>
            <a:xfrm>
              <a:off x="1142398" y="4244993"/>
              <a:ext cx="40179" cy="39778"/>
            </a:xfrm>
            <a:custGeom>
              <a:rect b="b" l="l" r="r" t="t"/>
              <a:pathLst>
                <a:path extrusionOk="0" h="1091" w="1102">
                  <a:moveTo>
                    <a:pt x="556" y="1"/>
                  </a:moveTo>
                  <a:cubicBezTo>
                    <a:pt x="251" y="1"/>
                    <a:pt x="1" y="240"/>
                    <a:pt x="1" y="546"/>
                  </a:cubicBezTo>
                  <a:cubicBezTo>
                    <a:pt x="1" y="851"/>
                    <a:pt x="251" y="1090"/>
                    <a:pt x="556" y="1090"/>
                  </a:cubicBezTo>
                  <a:cubicBezTo>
                    <a:pt x="851" y="1090"/>
                    <a:pt x="1101" y="851"/>
                    <a:pt x="1101" y="546"/>
                  </a:cubicBezTo>
                  <a:cubicBezTo>
                    <a:pt x="1101" y="240"/>
                    <a:pt x="851"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
            <p:cNvSpPr/>
            <p:nvPr/>
          </p:nvSpPr>
          <p:spPr>
            <a:xfrm>
              <a:off x="1142398" y="4171090"/>
              <a:ext cx="40179" cy="39778"/>
            </a:xfrm>
            <a:custGeom>
              <a:rect b="b" l="l" r="r" t="t"/>
              <a:pathLst>
                <a:path extrusionOk="0" h="1091" w="1102">
                  <a:moveTo>
                    <a:pt x="546" y="1"/>
                  </a:moveTo>
                  <a:cubicBezTo>
                    <a:pt x="251" y="1"/>
                    <a:pt x="1" y="240"/>
                    <a:pt x="1" y="546"/>
                  </a:cubicBezTo>
                  <a:cubicBezTo>
                    <a:pt x="1" y="851"/>
                    <a:pt x="251" y="1090"/>
                    <a:pt x="546" y="1090"/>
                  </a:cubicBezTo>
                  <a:cubicBezTo>
                    <a:pt x="851" y="1090"/>
                    <a:pt x="1101" y="851"/>
                    <a:pt x="1101" y="546"/>
                  </a:cubicBezTo>
                  <a:cubicBezTo>
                    <a:pt x="110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
            <p:cNvSpPr/>
            <p:nvPr/>
          </p:nvSpPr>
          <p:spPr>
            <a:xfrm>
              <a:off x="1218708" y="3875478"/>
              <a:ext cx="40142" cy="39778"/>
            </a:xfrm>
            <a:custGeom>
              <a:rect b="b" l="l" r="r" t="t"/>
              <a:pathLst>
                <a:path extrusionOk="0" h="1091" w="1101">
                  <a:moveTo>
                    <a:pt x="556" y="0"/>
                  </a:moveTo>
                  <a:cubicBezTo>
                    <a:pt x="251" y="0"/>
                    <a:pt x="0" y="240"/>
                    <a:pt x="0" y="545"/>
                  </a:cubicBezTo>
                  <a:cubicBezTo>
                    <a:pt x="0" y="850"/>
                    <a:pt x="251" y="1090"/>
                    <a:pt x="556" y="1090"/>
                  </a:cubicBezTo>
                  <a:cubicBezTo>
                    <a:pt x="850" y="1090"/>
                    <a:pt x="1101" y="850"/>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
            <p:cNvSpPr/>
            <p:nvPr/>
          </p:nvSpPr>
          <p:spPr>
            <a:xfrm>
              <a:off x="1218708" y="4097187"/>
              <a:ext cx="40142" cy="39778"/>
            </a:xfrm>
            <a:custGeom>
              <a:rect b="b" l="l" r="r" t="t"/>
              <a:pathLst>
                <a:path extrusionOk="0" h="1091" w="1101">
                  <a:moveTo>
                    <a:pt x="556" y="1"/>
                  </a:moveTo>
                  <a:cubicBezTo>
                    <a:pt x="251" y="1"/>
                    <a:pt x="0" y="240"/>
                    <a:pt x="0" y="545"/>
                  </a:cubicBezTo>
                  <a:cubicBezTo>
                    <a:pt x="0" y="851"/>
                    <a:pt x="251" y="1090"/>
                    <a:pt x="556" y="1090"/>
                  </a:cubicBezTo>
                  <a:cubicBezTo>
                    <a:pt x="850" y="1090"/>
                    <a:pt x="1101" y="851"/>
                    <a:pt x="1101" y="545"/>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
            <p:cNvSpPr/>
            <p:nvPr/>
          </p:nvSpPr>
          <p:spPr>
            <a:xfrm>
              <a:off x="1218708" y="4171090"/>
              <a:ext cx="40142" cy="39778"/>
            </a:xfrm>
            <a:custGeom>
              <a:rect b="b" l="l" r="r" t="t"/>
              <a:pathLst>
                <a:path extrusionOk="0" h="1091" w="1101">
                  <a:moveTo>
                    <a:pt x="556" y="1"/>
                  </a:moveTo>
                  <a:cubicBezTo>
                    <a:pt x="251" y="1"/>
                    <a:pt x="0" y="240"/>
                    <a:pt x="0" y="546"/>
                  </a:cubicBezTo>
                  <a:cubicBezTo>
                    <a:pt x="0" y="851"/>
                    <a:pt x="251" y="1090"/>
                    <a:pt x="556" y="1090"/>
                  </a:cubicBezTo>
                  <a:cubicBezTo>
                    <a:pt x="850" y="1090"/>
                    <a:pt x="1101" y="851"/>
                    <a:pt x="1101" y="546"/>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
            <p:cNvSpPr/>
            <p:nvPr/>
          </p:nvSpPr>
          <p:spPr>
            <a:xfrm>
              <a:off x="1218708" y="4023284"/>
              <a:ext cx="40142" cy="39778"/>
            </a:xfrm>
            <a:custGeom>
              <a:rect b="b" l="l" r="r" t="t"/>
              <a:pathLst>
                <a:path extrusionOk="0" h="1091" w="1101">
                  <a:moveTo>
                    <a:pt x="556" y="1"/>
                  </a:moveTo>
                  <a:cubicBezTo>
                    <a:pt x="251" y="1"/>
                    <a:pt x="0" y="240"/>
                    <a:pt x="0" y="545"/>
                  </a:cubicBezTo>
                  <a:cubicBezTo>
                    <a:pt x="0" y="851"/>
                    <a:pt x="251" y="1090"/>
                    <a:pt x="556" y="1090"/>
                  </a:cubicBezTo>
                  <a:cubicBezTo>
                    <a:pt x="850" y="1090"/>
                    <a:pt x="1101" y="851"/>
                    <a:pt x="1101" y="545"/>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
            <p:cNvSpPr/>
            <p:nvPr/>
          </p:nvSpPr>
          <p:spPr>
            <a:xfrm>
              <a:off x="1218708" y="4318896"/>
              <a:ext cx="40142" cy="39778"/>
            </a:xfrm>
            <a:custGeom>
              <a:rect b="b" l="l" r="r" t="t"/>
              <a:pathLst>
                <a:path extrusionOk="0" h="1091" w="1101">
                  <a:moveTo>
                    <a:pt x="556" y="1"/>
                  </a:moveTo>
                  <a:cubicBezTo>
                    <a:pt x="251" y="1"/>
                    <a:pt x="0" y="240"/>
                    <a:pt x="0" y="546"/>
                  </a:cubicBezTo>
                  <a:cubicBezTo>
                    <a:pt x="0" y="851"/>
                    <a:pt x="251" y="1091"/>
                    <a:pt x="556" y="1091"/>
                  </a:cubicBezTo>
                  <a:cubicBezTo>
                    <a:pt x="850" y="1091"/>
                    <a:pt x="1101" y="851"/>
                    <a:pt x="1101" y="546"/>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
            <p:cNvSpPr/>
            <p:nvPr/>
          </p:nvSpPr>
          <p:spPr>
            <a:xfrm>
              <a:off x="1218708" y="3949381"/>
              <a:ext cx="40142" cy="39778"/>
            </a:xfrm>
            <a:custGeom>
              <a:rect b="b" l="l" r="r" t="t"/>
              <a:pathLst>
                <a:path extrusionOk="0" h="1091" w="1101">
                  <a:moveTo>
                    <a:pt x="556" y="0"/>
                  </a:moveTo>
                  <a:cubicBezTo>
                    <a:pt x="251" y="0"/>
                    <a:pt x="0" y="240"/>
                    <a:pt x="0" y="545"/>
                  </a:cubicBezTo>
                  <a:cubicBezTo>
                    <a:pt x="0" y="851"/>
                    <a:pt x="251" y="1090"/>
                    <a:pt x="556" y="1090"/>
                  </a:cubicBezTo>
                  <a:cubicBezTo>
                    <a:pt x="850" y="1090"/>
                    <a:pt x="1101" y="851"/>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
            <p:cNvSpPr/>
            <p:nvPr/>
          </p:nvSpPr>
          <p:spPr>
            <a:xfrm>
              <a:off x="1600546" y="3801575"/>
              <a:ext cx="40142" cy="39778"/>
            </a:xfrm>
            <a:custGeom>
              <a:rect b="b" l="l" r="r" t="t"/>
              <a:pathLst>
                <a:path extrusionOk="0" h="1091" w="1101">
                  <a:moveTo>
                    <a:pt x="556" y="0"/>
                  </a:moveTo>
                  <a:cubicBezTo>
                    <a:pt x="251" y="0"/>
                    <a:pt x="0" y="240"/>
                    <a:pt x="0" y="545"/>
                  </a:cubicBezTo>
                  <a:cubicBezTo>
                    <a:pt x="0" y="850"/>
                    <a:pt x="251" y="1090"/>
                    <a:pt x="556" y="1090"/>
                  </a:cubicBezTo>
                  <a:cubicBezTo>
                    <a:pt x="850" y="1090"/>
                    <a:pt x="1101" y="850"/>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
            <p:cNvSpPr/>
            <p:nvPr/>
          </p:nvSpPr>
          <p:spPr>
            <a:xfrm>
              <a:off x="1600546" y="3949381"/>
              <a:ext cx="40142" cy="39778"/>
            </a:xfrm>
            <a:custGeom>
              <a:rect b="b" l="l" r="r" t="t"/>
              <a:pathLst>
                <a:path extrusionOk="0" h="1091" w="1101">
                  <a:moveTo>
                    <a:pt x="556" y="0"/>
                  </a:moveTo>
                  <a:cubicBezTo>
                    <a:pt x="251" y="0"/>
                    <a:pt x="0" y="240"/>
                    <a:pt x="0" y="545"/>
                  </a:cubicBezTo>
                  <a:cubicBezTo>
                    <a:pt x="0" y="851"/>
                    <a:pt x="251" y="1090"/>
                    <a:pt x="556" y="1090"/>
                  </a:cubicBezTo>
                  <a:cubicBezTo>
                    <a:pt x="850" y="1090"/>
                    <a:pt x="1101" y="851"/>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
            <p:cNvSpPr/>
            <p:nvPr/>
          </p:nvSpPr>
          <p:spPr>
            <a:xfrm>
              <a:off x="1600546" y="3875478"/>
              <a:ext cx="40142" cy="39778"/>
            </a:xfrm>
            <a:custGeom>
              <a:rect b="b" l="l" r="r" t="t"/>
              <a:pathLst>
                <a:path extrusionOk="0" h="1091" w="1101">
                  <a:moveTo>
                    <a:pt x="556" y="0"/>
                  </a:moveTo>
                  <a:cubicBezTo>
                    <a:pt x="251" y="0"/>
                    <a:pt x="0" y="240"/>
                    <a:pt x="0" y="545"/>
                  </a:cubicBezTo>
                  <a:cubicBezTo>
                    <a:pt x="0" y="850"/>
                    <a:pt x="251" y="1090"/>
                    <a:pt x="556" y="1090"/>
                  </a:cubicBezTo>
                  <a:cubicBezTo>
                    <a:pt x="850" y="1090"/>
                    <a:pt x="1101" y="850"/>
                    <a:pt x="1101" y="545"/>
                  </a:cubicBezTo>
                  <a:cubicBezTo>
                    <a:pt x="1101" y="240"/>
                    <a:pt x="850" y="0"/>
                    <a:pt x="55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
            <p:cNvSpPr/>
            <p:nvPr/>
          </p:nvSpPr>
          <p:spPr>
            <a:xfrm>
              <a:off x="1600546" y="4023284"/>
              <a:ext cx="40142" cy="39778"/>
            </a:xfrm>
            <a:custGeom>
              <a:rect b="b" l="l" r="r" t="t"/>
              <a:pathLst>
                <a:path extrusionOk="0" h="1091" w="1101">
                  <a:moveTo>
                    <a:pt x="556" y="1"/>
                  </a:moveTo>
                  <a:cubicBezTo>
                    <a:pt x="251" y="1"/>
                    <a:pt x="0" y="240"/>
                    <a:pt x="0" y="545"/>
                  </a:cubicBezTo>
                  <a:cubicBezTo>
                    <a:pt x="0" y="851"/>
                    <a:pt x="251" y="1090"/>
                    <a:pt x="556" y="1090"/>
                  </a:cubicBezTo>
                  <a:cubicBezTo>
                    <a:pt x="850" y="1090"/>
                    <a:pt x="1101" y="851"/>
                    <a:pt x="1101" y="545"/>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
            <p:cNvSpPr/>
            <p:nvPr/>
          </p:nvSpPr>
          <p:spPr>
            <a:xfrm>
              <a:off x="1600546" y="4318896"/>
              <a:ext cx="40142" cy="39778"/>
            </a:xfrm>
            <a:custGeom>
              <a:rect b="b" l="l" r="r" t="t"/>
              <a:pathLst>
                <a:path extrusionOk="0" h="1091" w="1101">
                  <a:moveTo>
                    <a:pt x="556" y="1"/>
                  </a:moveTo>
                  <a:cubicBezTo>
                    <a:pt x="251" y="1"/>
                    <a:pt x="0" y="240"/>
                    <a:pt x="0" y="546"/>
                  </a:cubicBezTo>
                  <a:cubicBezTo>
                    <a:pt x="0" y="851"/>
                    <a:pt x="251" y="1091"/>
                    <a:pt x="556" y="1091"/>
                  </a:cubicBezTo>
                  <a:cubicBezTo>
                    <a:pt x="850" y="1091"/>
                    <a:pt x="1101" y="851"/>
                    <a:pt x="1101" y="546"/>
                  </a:cubicBezTo>
                  <a:cubicBezTo>
                    <a:pt x="1101" y="240"/>
                    <a:pt x="850" y="1"/>
                    <a:pt x="55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
            <p:cNvSpPr/>
            <p:nvPr/>
          </p:nvSpPr>
          <p:spPr>
            <a:xfrm>
              <a:off x="1524237" y="4318896"/>
              <a:ext cx="40179" cy="39778"/>
            </a:xfrm>
            <a:custGeom>
              <a:rect b="b" l="l" r="r" t="t"/>
              <a:pathLst>
                <a:path extrusionOk="0" h="1091" w="1102">
                  <a:moveTo>
                    <a:pt x="546" y="1"/>
                  </a:moveTo>
                  <a:cubicBezTo>
                    <a:pt x="251" y="1"/>
                    <a:pt x="1" y="240"/>
                    <a:pt x="1" y="546"/>
                  </a:cubicBezTo>
                  <a:cubicBezTo>
                    <a:pt x="1" y="851"/>
                    <a:pt x="251" y="1091"/>
                    <a:pt x="546" y="1091"/>
                  </a:cubicBezTo>
                  <a:cubicBezTo>
                    <a:pt x="851" y="1091"/>
                    <a:pt x="1101" y="851"/>
                    <a:pt x="1101" y="546"/>
                  </a:cubicBezTo>
                  <a:cubicBezTo>
                    <a:pt x="110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
            <p:cNvSpPr/>
            <p:nvPr/>
          </p:nvSpPr>
          <p:spPr>
            <a:xfrm>
              <a:off x="1753493" y="3949381"/>
              <a:ext cx="39778" cy="39778"/>
            </a:xfrm>
            <a:custGeom>
              <a:rect b="b" l="l" r="r" t="t"/>
              <a:pathLst>
                <a:path extrusionOk="0" h="1091" w="1091">
                  <a:moveTo>
                    <a:pt x="546" y="0"/>
                  </a:moveTo>
                  <a:cubicBezTo>
                    <a:pt x="241" y="0"/>
                    <a:pt x="1" y="240"/>
                    <a:pt x="1" y="545"/>
                  </a:cubicBezTo>
                  <a:cubicBezTo>
                    <a:pt x="1" y="851"/>
                    <a:pt x="241" y="1090"/>
                    <a:pt x="546" y="1090"/>
                  </a:cubicBezTo>
                  <a:cubicBezTo>
                    <a:pt x="851" y="1090"/>
                    <a:pt x="1091" y="851"/>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
            <p:cNvSpPr/>
            <p:nvPr/>
          </p:nvSpPr>
          <p:spPr>
            <a:xfrm>
              <a:off x="1753493" y="4171090"/>
              <a:ext cx="39778" cy="39778"/>
            </a:xfrm>
            <a:custGeom>
              <a:rect b="b" l="l" r="r" t="t"/>
              <a:pathLst>
                <a:path extrusionOk="0" h="1091" w="1091">
                  <a:moveTo>
                    <a:pt x="546" y="1"/>
                  </a:moveTo>
                  <a:cubicBezTo>
                    <a:pt x="241" y="1"/>
                    <a:pt x="1" y="240"/>
                    <a:pt x="1" y="546"/>
                  </a:cubicBezTo>
                  <a:cubicBezTo>
                    <a:pt x="1" y="851"/>
                    <a:pt x="241"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
            <p:cNvSpPr/>
            <p:nvPr/>
          </p:nvSpPr>
          <p:spPr>
            <a:xfrm>
              <a:off x="1753493" y="4097187"/>
              <a:ext cx="39778" cy="39778"/>
            </a:xfrm>
            <a:custGeom>
              <a:rect b="b" l="l" r="r" t="t"/>
              <a:pathLst>
                <a:path extrusionOk="0" h="1091" w="1091">
                  <a:moveTo>
                    <a:pt x="546" y="1"/>
                  </a:moveTo>
                  <a:cubicBezTo>
                    <a:pt x="241" y="1"/>
                    <a:pt x="1" y="240"/>
                    <a:pt x="1" y="545"/>
                  </a:cubicBezTo>
                  <a:cubicBezTo>
                    <a:pt x="1" y="851"/>
                    <a:pt x="241"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
            <p:cNvSpPr/>
            <p:nvPr/>
          </p:nvSpPr>
          <p:spPr>
            <a:xfrm>
              <a:off x="1753493" y="4318896"/>
              <a:ext cx="39778" cy="39778"/>
            </a:xfrm>
            <a:custGeom>
              <a:rect b="b" l="l" r="r" t="t"/>
              <a:pathLst>
                <a:path extrusionOk="0" h="1091" w="1091">
                  <a:moveTo>
                    <a:pt x="546" y="1"/>
                  </a:moveTo>
                  <a:cubicBezTo>
                    <a:pt x="241" y="1"/>
                    <a:pt x="1" y="240"/>
                    <a:pt x="1" y="546"/>
                  </a:cubicBezTo>
                  <a:cubicBezTo>
                    <a:pt x="1" y="851"/>
                    <a:pt x="241" y="1091"/>
                    <a:pt x="546" y="1091"/>
                  </a:cubicBezTo>
                  <a:cubicBezTo>
                    <a:pt x="851" y="1091"/>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
            <p:cNvSpPr/>
            <p:nvPr/>
          </p:nvSpPr>
          <p:spPr>
            <a:xfrm>
              <a:off x="1753493" y="4023284"/>
              <a:ext cx="39778" cy="39778"/>
            </a:xfrm>
            <a:custGeom>
              <a:rect b="b" l="l" r="r" t="t"/>
              <a:pathLst>
                <a:path extrusionOk="0" h="1091" w="1091">
                  <a:moveTo>
                    <a:pt x="546" y="1"/>
                  </a:moveTo>
                  <a:cubicBezTo>
                    <a:pt x="241" y="1"/>
                    <a:pt x="1" y="240"/>
                    <a:pt x="1" y="545"/>
                  </a:cubicBezTo>
                  <a:cubicBezTo>
                    <a:pt x="1" y="851"/>
                    <a:pt x="241" y="1090"/>
                    <a:pt x="546" y="1090"/>
                  </a:cubicBezTo>
                  <a:cubicBezTo>
                    <a:pt x="851" y="1090"/>
                    <a:pt x="1091" y="851"/>
                    <a:pt x="1091" y="545"/>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
            <p:cNvSpPr/>
            <p:nvPr/>
          </p:nvSpPr>
          <p:spPr>
            <a:xfrm>
              <a:off x="1753493" y="3875478"/>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
            <p:cNvSpPr/>
            <p:nvPr/>
          </p:nvSpPr>
          <p:spPr>
            <a:xfrm>
              <a:off x="1753493" y="4244993"/>
              <a:ext cx="39778" cy="39778"/>
            </a:xfrm>
            <a:custGeom>
              <a:rect b="b" l="l" r="r" t="t"/>
              <a:pathLst>
                <a:path extrusionOk="0" h="1091" w="1091">
                  <a:moveTo>
                    <a:pt x="546" y="1"/>
                  </a:moveTo>
                  <a:cubicBezTo>
                    <a:pt x="241" y="1"/>
                    <a:pt x="1" y="240"/>
                    <a:pt x="1" y="546"/>
                  </a:cubicBezTo>
                  <a:cubicBezTo>
                    <a:pt x="1" y="851"/>
                    <a:pt x="241" y="1090"/>
                    <a:pt x="546" y="1090"/>
                  </a:cubicBezTo>
                  <a:cubicBezTo>
                    <a:pt x="851" y="1090"/>
                    <a:pt x="1091" y="851"/>
                    <a:pt x="1091" y="546"/>
                  </a:cubicBezTo>
                  <a:cubicBezTo>
                    <a:pt x="1091" y="240"/>
                    <a:pt x="851" y="1"/>
                    <a:pt x="546"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
            <p:cNvSpPr/>
            <p:nvPr/>
          </p:nvSpPr>
          <p:spPr>
            <a:xfrm>
              <a:off x="1447964" y="4318896"/>
              <a:ext cx="39778" cy="39778"/>
            </a:xfrm>
            <a:custGeom>
              <a:rect b="b" l="l" r="r" t="t"/>
              <a:pathLst>
                <a:path extrusionOk="0" h="1091" w="1091">
                  <a:moveTo>
                    <a:pt x="545" y="1"/>
                  </a:moveTo>
                  <a:cubicBezTo>
                    <a:pt x="251" y="1"/>
                    <a:pt x="0" y="240"/>
                    <a:pt x="0" y="546"/>
                  </a:cubicBezTo>
                  <a:cubicBezTo>
                    <a:pt x="0" y="851"/>
                    <a:pt x="251" y="1091"/>
                    <a:pt x="545" y="1091"/>
                  </a:cubicBezTo>
                  <a:cubicBezTo>
                    <a:pt x="850" y="1091"/>
                    <a:pt x="1090" y="851"/>
                    <a:pt x="1090" y="546"/>
                  </a:cubicBezTo>
                  <a:cubicBezTo>
                    <a:pt x="1090" y="240"/>
                    <a:pt x="850"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
            <p:cNvSpPr/>
            <p:nvPr/>
          </p:nvSpPr>
          <p:spPr>
            <a:xfrm>
              <a:off x="1753493" y="3801575"/>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
            <p:cNvSpPr/>
            <p:nvPr/>
          </p:nvSpPr>
          <p:spPr>
            <a:xfrm>
              <a:off x="1677220" y="4097187"/>
              <a:ext cx="39778" cy="39778"/>
            </a:xfrm>
            <a:custGeom>
              <a:rect b="b" l="l" r="r" t="t"/>
              <a:pathLst>
                <a:path extrusionOk="0" h="1091" w="1091">
                  <a:moveTo>
                    <a:pt x="545" y="1"/>
                  </a:moveTo>
                  <a:cubicBezTo>
                    <a:pt x="240" y="1"/>
                    <a:pt x="1" y="240"/>
                    <a:pt x="1" y="545"/>
                  </a:cubicBezTo>
                  <a:cubicBezTo>
                    <a:pt x="1" y="851"/>
                    <a:pt x="240" y="1090"/>
                    <a:pt x="545" y="1090"/>
                  </a:cubicBezTo>
                  <a:cubicBezTo>
                    <a:pt x="851" y="1090"/>
                    <a:pt x="1090" y="851"/>
                    <a:pt x="1090" y="545"/>
                  </a:cubicBezTo>
                  <a:cubicBezTo>
                    <a:pt x="1090" y="240"/>
                    <a:pt x="851"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
            <p:cNvSpPr/>
            <p:nvPr/>
          </p:nvSpPr>
          <p:spPr>
            <a:xfrm>
              <a:off x="1677220" y="4023284"/>
              <a:ext cx="39778" cy="39778"/>
            </a:xfrm>
            <a:custGeom>
              <a:rect b="b" l="l" r="r" t="t"/>
              <a:pathLst>
                <a:path extrusionOk="0" h="1091" w="1091">
                  <a:moveTo>
                    <a:pt x="545" y="1"/>
                  </a:moveTo>
                  <a:cubicBezTo>
                    <a:pt x="240" y="1"/>
                    <a:pt x="1" y="240"/>
                    <a:pt x="1" y="545"/>
                  </a:cubicBezTo>
                  <a:cubicBezTo>
                    <a:pt x="1" y="851"/>
                    <a:pt x="240" y="1090"/>
                    <a:pt x="545" y="1090"/>
                  </a:cubicBezTo>
                  <a:cubicBezTo>
                    <a:pt x="851" y="1090"/>
                    <a:pt x="1090" y="851"/>
                    <a:pt x="1090" y="545"/>
                  </a:cubicBezTo>
                  <a:cubicBezTo>
                    <a:pt x="1090" y="240"/>
                    <a:pt x="851"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
            <p:cNvSpPr/>
            <p:nvPr/>
          </p:nvSpPr>
          <p:spPr>
            <a:xfrm>
              <a:off x="1677220" y="3949381"/>
              <a:ext cx="39778" cy="39778"/>
            </a:xfrm>
            <a:custGeom>
              <a:rect b="b" l="l" r="r" t="t"/>
              <a:pathLst>
                <a:path extrusionOk="0" h="1091" w="1091">
                  <a:moveTo>
                    <a:pt x="545" y="0"/>
                  </a:moveTo>
                  <a:cubicBezTo>
                    <a:pt x="240" y="0"/>
                    <a:pt x="1" y="240"/>
                    <a:pt x="1" y="545"/>
                  </a:cubicBezTo>
                  <a:cubicBezTo>
                    <a:pt x="1" y="851"/>
                    <a:pt x="240" y="1090"/>
                    <a:pt x="545" y="1090"/>
                  </a:cubicBezTo>
                  <a:cubicBezTo>
                    <a:pt x="851" y="1090"/>
                    <a:pt x="1090" y="851"/>
                    <a:pt x="1090" y="545"/>
                  </a:cubicBezTo>
                  <a:cubicBezTo>
                    <a:pt x="1090" y="240"/>
                    <a:pt x="851"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
            <p:cNvSpPr/>
            <p:nvPr/>
          </p:nvSpPr>
          <p:spPr>
            <a:xfrm>
              <a:off x="1677220" y="3875478"/>
              <a:ext cx="39778" cy="39778"/>
            </a:xfrm>
            <a:custGeom>
              <a:rect b="b" l="l" r="r" t="t"/>
              <a:pathLst>
                <a:path extrusionOk="0" h="1091" w="1091">
                  <a:moveTo>
                    <a:pt x="545" y="0"/>
                  </a:moveTo>
                  <a:cubicBezTo>
                    <a:pt x="240" y="0"/>
                    <a:pt x="1" y="240"/>
                    <a:pt x="1" y="545"/>
                  </a:cubicBezTo>
                  <a:cubicBezTo>
                    <a:pt x="1" y="850"/>
                    <a:pt x="240" y="1090"/>
                    <a:pt x="545" y="1090"/>
                  </a:cubicBezTo>
                  <a:cubicBezTo>
                    <a:pt x="851" y="1090"/>
                    <a:pt x="1090" y="850"/>
                    <a:pt x="1090" y="545"/>
                  </a:cubicBezTo>
                  <a:cubicBezTo>
                    <a:pt x="1090" y="240"/>
                    <a:pt x="851"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
            <p:cNvSpPr/>
            <p:nvPr/>
          </p:nvSpPr>
          <p:spPr>
            <a:xfrm>
              <a:off x="1677220" y="3801575"/>
              <a:ext cx="39778" cy="39778"/>
            </a:xfrm>
            <a:custGeom>
              <a:rect b="b" l="l" r="r" t="t"/>
              <a:pathLst>
                <a:path extrusionOk="0" h="1091" w="1091">
                  <a:moveTo>
                    <a:pt x="545" y="0"/>
                  </a:moveTo>
                  <a:cubicBezTo>
                    <a:pt x="240" y="0"/>
                    <a:pt x="1" y="240"/>
                    <a:pt x="1" y="545"/>
                  </a:cubicBezTo>
                  <a:cubicBezTo>
                    <a:pt x="1" y="850"/>
                    <a:pt x="240" y="1090"/>
                    <a:pt x="545" y="1090"/>
                  </a:cubicBezTo>
                  <a:cubicBezTo>
                    <a:pt x="851" y="1090"/>
                    <a:pt x="1090" y="850"/>
                    <a:pt x="1090" y="545"/>
                  </a:cubicBezTo>
                  <a:cubicBezTo>
                    <a:pt x="1090" y="240"/>
                    <a:pt x="851"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
            <p:cNvSpPr/>
            <p:nvPr/>
          </p:nvSpPr>
          <p:spPr>
            <a:xfrm>
              <a:off x="1753493" y="3727672"/>
              <a:ext cx="39778" cy="39778"/>
            </a:xfrm>
            <a:custGeom>
              <a:rect b="b" l="l" r="r" t="t"/>
              <a:pathLst>
                <a:path extrusionOk="0" h="1091" w="1091">
                  <a:moveTo>
                    <a:pt x="546" y="0"/>
                  </a:moveTo>
                  <a:cubicBezTo>
                    <a:pt x="241" y="0"/>
                    <a:pt x="1" y="240"/>
                    <a:pt x="1" y="545"/>
                  </a:cubicBezTo>
                  <a:cubicBezTo>
                    <a:pt x="1" y="850"/>
                    <a:pt x="241" y="1090"/>
                    <a:pt x="546" y="1090"/>
                  </a:cubicBezTo>
                  <a:cubicBezTo>
                    <a:pt x="851" y="1090"/>
                    <a:pt x="1091" y="850"/>
                    <a:pt x="1091" y="545"/>
                  </a:cubicBezTo>
                  <a:cubicBezTo>
                    <a:pt x="1091" y="240"/>
                    <a:pt x="851" y="0"/>
                    <a:pt x="546"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
            <p:cNvSpPr/>
            <p:nvPr/>
          </p:nvSpPr>
          <p:spPr>
            <a:xfrm>
              <a:off x="1677220" y="3727672"/>
              <a:ext cx="39778" cy="39778"/>
            </a:xfrm>
            <a:custGeom>
              <a:rect b="b" l="l" r="r" t="t"/>
              <a:pathLst>
                <a:path extrusionOk="0" h="1091" w="1091">
                  <a:moveTo>
                    <a:pt x="545" y="0"/>
                  </a:moveTo>
                  <a:cubicBezTo>
                    <a:pt x="240" y="0"/>
                    <a:pt x="1" y="240"/>
                    <a:pt x="1" y="545"/>
                  </a:cubicBezTo>
                  <a:cubicBezTo>
                    <a:pt x="1" y="850"/>
                    <a:pt x="240" y="1090"/>
                    <a:pt x="545" y="1090"/>
                  </a:cubicBezTo>
                  <a:cubicBezTo>
                    <a:pt x="851" y="1090"/>
                    <a:pt x="1090" y="850"/>
                    <a:pt x="1090" y="545"/>
                  </a:cubicBezTo>
                  <a:cubicBezTo>
                    <a:pt x="1090" y="240"/>
                    <a:pt x="851" y="0"/>
                    <a:pt x="545"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
            <p:cNvSpPr/>
            <p:nvPr/>
          </p:nvSpPr>
          <p:spPr>
            <a:xfrm>
              <a:off x="1677220" y="4171090"/>
              <a:ext cx="39778" cy="39778"/>
            </a:xfrm>
            <a:custGeom>
              <a:rect b="b" l="l" r="r" t="t"/>
              <a:pathLst>
                <a:path extrusionOk="0" h="1091" w="1091">
                  <a:moveTo>
                    <a:pt x="545" y="1"/>
                  </a:moveTo>
                  <a:cubicBezTo>
                    <a:pt x="240" y="1"/>
                    <a:pt x="1" y="240"/>
                    <a:pt x="1" y="546"/>
                  </a:cubicBezTo>
                  <a:cubicBezTo>
                    <a:pt x="1" y="851"/>
                    <a:pt x="240" y="1090"/>
                    <a:pt x="545" y="1090"/>
                  </a:cubicBezTo>
                  <a:cubicBezTo>
                    <a:pt x="851" y="1090"/>
                    <a:pt x="1090" y="851"/>
                    <a:pt x="1090" y="546"/>
                  </a:cubicBezTo>
                  <a:cubicBezTo>
                    <a:pt x="1090" y="240"/>
                    <a:pt x="851"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
            <p:cNvSpPr/>
            <p:nvPr/>
          </p:nvSpPr>
          <p:spPr>
            <a:xfrm>
              <a:off x="1677220" y="4244993"/>
              <a:ext cx="39778" cy="39778"/>
            </a:xfrm>
            <a:custGeom>
              <a:rect b="b" l="l" r="r" t="t"/>
              <a:pathLst>
                <a:path extrusionOk="0" h="1091" w="1091">
                  <a:moveTo>
                    <a:pt x="545" y="1"/>
                  </a:moveTo>
                  <a:cubicBezTo>
                    <a:pt x="240" y="1"/>
                    <a:pt x="1" y="240"/>
                    <a:pt x="1" y="546"/>
                  </a:cubicBezTo>
                  <a:cubicBezTo>
                    <a:pt x="1" y="851"/>
                    <a:pt x="240" y="1090"/>
                    <a:pt x="545" y="1090"/>
                  </a:cubicBezTo>
                  <a:cubicBezTo>
                    <a:pt x="851" y="1090"/>
                    <a:pt x="1090" y="851"/>
                    <a:pt x="1090" y="546"/>
                  </a:cubicBezTo>
                  <a:cubicBezTo>
                    <a:pt x="1090" y="240"/>
                    <a:pt x="851"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
            <p:cNvSpPr/>
            <p:nvPr/>
          </p:nvSpPr>
          <p:spPr>
            <a:xfrm>
              <a:off x="1677220" y="4318896"/>
              <a:ext cx="39778" cy="39778"/>
            </a:xfrm>
            <a:custGeom>
              <a:rect b="b" l="l" r="r" t="t"/>
              <a:pathLst>
                <a:path extrusionOk="0" h="1091" w="1091">
                  <a:moveTo>
                    <a:pt x="545" y="1"/>
                  </a:moveTo>
                  <a:cubicBezTo>
                    <a:pt x="240" y="1"/>
                    <a:pt x="1" y="240"/>
                    <a:pt x="1" y="546"/>
                  </a:cubicBezTo>
                  <a:cubicBezTo>
                    <a:pt x="1" y="851"/>
                    <a:pt x="240" y="1091"/>
                    <a:pt x="545" y="1091"/>
                  </a:cubicBezTo>
                  <a:cubicBezTo>
                    <a:pt x="851" y="1091"/>
                    <a:pt x="1090" y="851"/>
                    <a:pt x="1090" y="546"/>
                  </a:cubicBezTo>
                  <a:cubicBezTo>
                    <a:pt x="1090" y="240"/>
                    <a:pt x="851" y="1"/>
                    <a:pt x="545"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
            <p:cNvSpPr/>
            <p:nvPr/>
          </p:nvSpPr>
          <p:spPr>
            <a:xfrm>
              <a:off x="1366915" y="4281161"/>
              <a:ext cx="472084" cy="997363"/>
            </a:xfrm>
            <a:custGeom>
              <a:rect b="b" l="l" r="r" t="t"/>
              <a:pathLst>
                <a:path extrusionOk="0" h="27355" w="12948">
                  <a:moveTo>
                    <a:pt x="7912" y="0"/>
                  </a:moveTo>
                  <a:cubicBezTo>
                    <a:pt x="7226" y="360"/>
                    <a:pt x="0" y="4229"/>
                    <a:pt x="87" y="11814"/>
                  </a:cubicBezTo>
                  <a:cubicBezTo>
                    <a:pt x="98" y="13231"/>
                    <a:pt x="371" y="26189"/>
                    <a:pt x="371" y="26189"/>
                  </a:cubicBezTo>
                  <a:lnTo>
                    <a:pt x="5013" y="27355"/>
                  </a:lnTo>
                  <a:lnTo>
                    <a:pt x="12609" y="27355"/>
                  </a:lnTo>
                  <a:lnTo>
                    <a:pt x="12609" y="19944"/>
                  </a:lnTo>
                  <a:lnTo>
                    <a:pt x="12947" y="17710"/>
                  </a:lnTo>
                  <a:lnTo>
                    <a:pt x="12947" y="6659"/>
                  </a:lnTo>
                  <a:lnTo>
                    <a:pt x="12947" y="3891"/>
                  </a:lnTo>
                  <a:lnTo>
                    <a:pt x="12805" y="2027"/>
                  </a:lnTo>
                  <a:lnTo>
                    <a:pt x="12609" y="1962"/>
                  </a:lnTo>
                  <a:cubicBezTo>
                    <a:pt x="11983" y="2309"/>
                    <a:pt x="11195" y="2622"/>
                    <a:pt x="10508" y="2622"/>
                  </a:cubicBezTo>
                  <a:cubicBezTo>
                    <a:pt x="10418" y="2622"/>
                    <a:pt x="10330" y="2616"/>
                    <a:pt x="10244" y="2605"/>
                  </a:cubicBezTo>
                  <a:cubicBezTo>
                    <a:pt x="8337" y="2343"/>
                    <a:pt x="7869" y="1025"/>
                    <a:pt x="7869" y="1025"/>
                  </a:cubicBezTo>
                  <a:lnTo>
                    <a:pt x="7912" y="0"/>
                  </a:ln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
            <p:cNvSpPr/>
            <p:nvPr/>
          </p:nvSpPr>
          <p:spPr>
            <a:xfrm>
              <a:off x="1653777" y="4228696"/>
              <a:ext cx="212635" cy="148064"/>
            </a:xfrm>
            <a:custGeom>
              <a:rect b="b" l="l" r="r" t="t"/>
              <a:pathLst>
                <a:path extrusionOk="0" h="4061" w="5832">
                  <a:moveTo>
                    <a:pt x="5624" y="1"/>
                  </a:moveTo>
                  <a:cubicBezTo>
                    <a:pt x="5352" y="306"/>
                    <a:pt x="5046" y="578"/>
                    <a:pt x="4730" y="807"/>
                  </a:cubicBezTo>
                  <a:cubicBezTo>
                    <a:pt x="4240" y="1167"/>
                    <a:pt x="3728" y="1407"/>
                    <a:pt x="3314" y="1439"/>
                  </a:cubicBezTo>
                  <a:cubicBezTo>
                    <a:pt x="3261" y="1444"/>
                    <a:pt x="3206" y="1446"/>
                    <a:pt x="3148" y="1446"/>
                  </a:cubicBezTo>
                  <a:cubicBezTo>
                    <a:pt x="2261" y="1446"/>
                    <a:pt x="877" y="902"/>
                    <a:pt x="110" y="175"/>
                  </a:cubicBezTo>
                  <a:lnTo>
                    <a:pt x="44" y="1439"/>
                  </a:lnTo>
                  <a:lnTo>
                    <a:pt x="1" y="2464"/>
                  </a:lnTo>
                  <a:cubicBezTo>
                    <a:pt x="1" y="2464"/>
                    <a:pt x="469" y="3782"/>
                    <a:pt x="2376" y="4044"/>
                  </a:cubicBezTo>
                  <a:cubicBezTo>
                    <a:pt x="2462" y="4055"/>
                    <a:pt x="2550" y="4061"/>
                    <a:pt x="2640" y="4061"/>
                  </a:cubicBezTo>
                  <a:cubicBezTo>
                    <a:pt x="3327" y="4061"/>
                    <a:pt x="4114" y="3748"/>
                    <a:pt x="4730" y="3401"/>
                  </a:cubicBezTo>
                  <a:cubicBezTo>
                    <a:pt x="5373" y="3052"/>
                    <a:pt x="5831" y="2671"/>
                    <a:pt x="5831" y="2562"/>
                  </a:cubicBezTo>
                  <a:cubicBezTo>
                    <a:pt x="5831" y="2507"/>
                    <a:pt x="5809" y="2170"/>
                    <a:pt x="5766" y="1690"/>
                  </a:cubicBezTo>
                  <a:cubicBezTo>
                    <a:pt x="5733" y="1211"/>
                    <a:pt x="5679" y="600"/>
                    <a:pt x="5624" y="1"/>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
            <p:cNvSpPr/>
            <p:nvPr/>
          </p:nvSpPr>
          <p:spPr>
            <a:xfrm>
              <a:off x="1657751" y="4188991"/>
              <a:ext cx="201113" cy="92463"/>
            </a:xfrm>
            <a:custGeom>
              <a:rect b="b" l="l" r="r" t="t"/>
              <a:pathLst>
                <a:path extrusionOk="0" h="2536" w="5516">
                  <a:moveTo>
                    <a:pt x="5428" y="0"/>
                  </a:moveTo>
                  <a:cubicBezTo>
                    <a:pt x="5177" y="272"/>
                    <a:pt x="4905" y="512"/>
                    <a:pt x="4621" y="708"/>
                  </a:cubicBezTo>
                  <a:cubicBezTo>
                    <a:pt x="4131" y="1068"/>
                    <a:pt x="3619" y="1308"/>
                    <a:pt x="3205" y="1340"/>
                  </a:cubicBezTo>
                  <a:cubicBezTo>
                    <a:pt x="3151" y="1345"/>
                    <a:pt x="3096" y="1348"/>
                    <a:pt x="3038" y="1348"/>
                  </a:cubicBezTo>
                  <a:cubicBezTo>
                    <a:pt x="2173" y="1348"/>
                    <a:pt x="831" y="825"/>
                    <a:pt x="55" y="120"/>
                  </a:cubicBezTo>
                  <a:lnTo>
                    <a:pt x="1" y="1264"/>
                  </a:lnTo>
                  <a:cubicBezTo>
                    <a:pt x="768" y="1991"/>
                    <a:pt x="2152" y="2535"/>
                    <a:pt x="3039" y="2535"/>
                  </a:cubicBezTo>
                  <a:cubicBezTo>
                    <a:pt x="3097" y="2535"/>
                    <a:pt x="3152" y="2533"/>
                    <a:pt x="3205" y="2528"/>
                  </a:cubicBezTo>
                  <a:cubicBezTo>
                    <a:pt x="3619" y="2496"/>
                    <a:pt x="4131" y="2256"/>
                    <a:pt x="4621" y="1896"/>
                  </a:cubicBezTo>
                  <a:cubicBezTo>
                    <a:pt x="4937" y="1667"/>
                    <a:pt x="5243" y="1395"/>
                    <a:pt x="5515" y="1090"/>
                  </a:cubicBezTo>
                  <a:cubicBezTo>
                    <a:pt x="5493" y="817"/>
                    <a:pt x="5471" y="556"/>
                    <a:pt x="5450" y="305"/>
                  </a:cubicBezTo>
                  <a:cubicBezTo>
                    <a:pt x="5439" y="196"/>
                    <a:pt x="5439" y="98"/>
                    <a:pt x="5428" y="0"/>
                  </a:cubicBezTo>
                  <a:close/>
                </a:path>
              </a:pathLst>
            </a:custGeom>
            <a:solidFill>
              <a:srgbClr val="F8C6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
            <p:cNvSpPr/>
            <p:nvPr/>
          </p:nvSpPr>
          <p:spPr>
            <a:xfrm>
              <a:off x="1659756" y="4139698"/>
              <a:ext cx="2406" cy="53669"/>
            </a:xfrm>
            <a:custGeom>
              <a:rect b="b" l="l" r="r" t="t"/>
              <a:pathLst>
                <a:path extrusionOk="0" h="1472" w="66">
                  <a:moveTo>
                    <a:pt x="65" y="1"/>
                  </a:moveTo>
                  <a:lnTo>
                    <a:pt x="0" y="1472"/>
                  </a:lnTo>
                  <a:lnTo>
                    <a:pt x="0" y="1472"/>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
            <p:cNvSpPr/>
            <p:nvPr/>
          </p:nvSpPr>
          <p:spPr>
            <a:xfrm>
              <a:off x="1662126" y="4139698"/>
              <a:ext cx="104130" cy="2443"/>
            </a:xfrm>
            <a:custGeom>
              <a:rect b="b" l="l" r="r" t="t"/>
              <a:pathLst>
                <a:path extrusionOk="0" h="67" w="2856">
                  <a:moveTo>
                    <a:pt x="2856" y="66"/>
                  </a:moveTo>
                  <a:lnTo>
                    <a:pt x="0" y="1"/>
                  </a:ln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
            <p:cNvSpPr/>
            <p:nvPr/>
          </p:nvSpPr>
          <p:spPr>
            <a:xfrm>
              <a:off x="1551253" y="3673931"/>
              <a:ext cx="535269" cy="386367"/>
            </a:xfrm>
            <a:custGeom>
              <a:rect b="b" l="l" r="r" t="t"/>
              <a:pathLst>
                <a:path extrusionOk="0" h="10597" w="14681">
                  <a:moveTo>
                    <a:pt x="6427" y="0"/>
                  </a:moveTo>
                  <a:cubicBezTo>
                    <a:pt x="6318" y="0"/>
                    <a:pt x="6200" y="4"/>
                    <a:pt x="6071" y="14"/>
                  </a:cubicBezTo>
                  <a:cubicBezTo>
                    <a:pt x="4011" y="156"/>
                    <a:pt x="3554" y="1453"/>
                    <a:pt x="3554" y="1453"/>
                  </a:cubicBezTo>
                  <a:cubicBezTo>
                    <a:pt x="3554" y="1453"/>
                    <a:pt x="2224" y="1485"/>
                    <a:pt x="1330" y="2335"/>
                  </a:cubicBezTo>
                  <a:cubicBezTo>
                    <a:pt x="143" y="3458"/>
                    <a:pt x="1" y="5812"/>
                    <a:pt x="611" y="7817"/>
                  </a:cubicBezTo>
                  <a:cubicBezTo>
                    <a:pt x="717" y="7738"/>
                    <a:pt x="830" y="7695"/>
                    <a:pt x="945" y="7695"/>
                  </a:cubicBezTo>
                  <a:cubicBezTo>
                    <a:pt x="1019" y="7695"/>
                    <a:pt x="1094" y="7713"/>
                    <a:pt x="1167" y="7752"/>
                  </a:cubicBezTo>
                  <a:cubicBezTo>
                    <a:pt x="1189" y="7763"/>
                    <a:pt x="1211" y="7763"/>
                    <a:pt x="1221" y="7773"/>
                  </a:cubicBezTo>
                  <a:lnTo>
                    <a:pt x="1614" y="9855"/>
                  </a:lnTo>
                  <a:cubicBezTo>
                    <a:pt x="1614" y="9855"/>
                    <a:pt x="2191" y="7730"/>
                    <a:pt x="1810" y="6204"/>
                  </a:cubicBezTo>
                  <a:lnTo>
                    <a:pt x="1810" y="6204"/>
                  </a:lnTo>
                  <a:cubicBezTo>
                    <a:pt x="1810" y="6204"/>
                    <a:pt x="4350" y="7078"/>
                    <a:pt x="6064" y="7078"/>
                  </a:cubicBezTo>
                  <a:cubicBezTo>
                    <a:pt x="6114" y="7078"/>
                    <a:pt x="6164" y="7077"/>
                    <a:pt x="6213" y="7076"/>
                  </a:cubicBezTo>
                  <a:cubicBezTo>
                    <a:pt x="7335" y="7043"/>
                    <a:pt x="7226" y="6172"/>
                    <a:pt x="7226" y="6171"/>
                  </a:cubicBezTo>
                  <a:lnTo>
                    <a:pt x="7226" y="6171"/>
                  </a:lnTo>
                  <a:cubicBezTo>
                    <a:pt x="7226" y="6171"/>
                    <a:pt x="7346" y="6335"/>
                    <a:pt x="7542" y="6553"/>
                  </a:cubicBezTo>
                  <a:cubicBezTo>
                    <a:pt x="7913" y="6973"/>
                    <a:pt x="8547" y="7559"/>
                    <a:pt x="9098" y="7559"/>
                  </a:cubicBezTo>
                  <a:cubicBezTo>
                    <a:pt x="9162" y="7559"/>
                    <a:pt x="9225" y="7551"/>
                    <a:pt x="9286" y="7534"/>
                  </a:cubicBezTo>
                  <a:cubicBezTo>
                    <a:pt x="9286" y="7534"/>
                    <a:pt x="9439" y="10051"/>
                    <a:pt x="9689" y="10596"/>
                  </a:cubicBezTo>
                  <a:lnTo>
                    <a:pt x="9951" y="8362"/>
                  </a:lnTo>
                  <a:cubicBezTo>
                    <a:pt x="10171" y="8235"/>
                    <a:pt x="10360" y="8180"/>
                    <a:pt x="10521" y="8180"/>
                  </a:cubicBezTo>
                  <a:cubicBezTo>
                    <a:pt x="10773" y="8180"/>
                    <a:pt x="10954" y="8315"/>
                    <a:pt x="11073" y="8514"/>
                  </a:cubicBezTo>
                  <a:cubicBezTo>
                    <a:pt x="11531" y="7784"/>
                    <a:pt x="12000" y="6989"/>
                    <a:pt x="12316" y="6313"/>
                  </a:cubicBezTo>
                  <a:cubicBezTo>
                    <a:pt x="13144" y="4558"/>
                    <a:pt x="12000" y="3676"/>
                    <a:pt x="12000" y="3676"/>
                  </a:cubicBezTo>
                  <a:cubicBezTo>
                    <a:pt x="12000" y="3676"/>
                    <a:pt x="14681" y="1987"/>
                    <a:pt x="12588" y="820"/>
                  </a:cubicBezTo>
                  <a:cubicBezTo>
                    <a:pt x="11939" y="457"/>
                    <a:pt x="11219" y="332"/>
                    <a:pt x="10532" y="332"/>
                  </a:cubicBezTo>
                  <a:cubicBezTo>
                    <a:pt x="8995" y="332"/>
                    <a:pt x="7630" y="962"/>
                    <a:pt x="7630" y="962"/>
                  </a:cubicBezTo>
                  <a:cubicBezTo>
                    <a:pt x="7630" y="962"/>
                    <a:pt x="7782" y="613"/>
                    <a:pt x="7542" y="330"/>
                  </a:cubicBezTo>
                  <a:cubicBezTo>
                    <a:pt x="7393" y="153"/>
                    <a:pt x="7069" y="0"/>
                    <a:pt x="6427" y="0"/>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
            <p:cNvSpPr/>
            <p:nvPr/>
          </p:nvSpPr>
          <p:spPr>
            <a:xfrm>
              <a:off x="1547279" y="3898921"/>
              <a:ext cx="357272" cy="339370"/>
            </a:xfrm>
            <a:custGeom>
              <a:rect b="b" l="l" r="r" t="t"/>
              <a:pathLst>
                <a:path extrusionOk="0" h="9308" w="9799">
                  <a:moveTo>
                    <a:pt x="4142" y="2769"/>
                  </a:moveTo>
                  <a:cubicBezTo>
                    <a:pt x="4872" y="2769"/>
                    <a:pt x="5428" y="3477"/>
                    <a:pt x="5352" y="3608"/>
                  </a:cubicBezTo>
                  <a:cubicBezTo>
                    <a:pt x="5344" y="3621"/>
                    <a:pt x="5333" y="3627"/>
                    <a:pt x="5317" y="3627"/>
                  </a:cubicBezTo>
                  <a:cubicBezTo>
                    <a:pt x="5194" y="3627"/>
                    <a:pt x="4829" y="3245"/>
                    <a:pt x="4311" y="3245"/>
                  </a:cubicBezTo>
                  <a:cubicBezTo>
                    <a:pt x="4256" y="3245"/>
                    <a:pt x="4200" y="3250"/>
                    <a:pt x="4142" y="3259"/>
                  </a:cubicBezTo>
                  <a:cubicBezTo>
                    <a:pt x="3592" y="3355"/>
                    <a:pt x="2965" y="3759"/>
                    <a:pt x="2816" y="3759"/>
                  </a:cubicBezTo>
                  <a:cubicBezTo>
                    <a:pt x="2779" y="3759"/>
                    <a:pt x="2771" y="3734"/>
                    <a:pt x="2802" y="3673"/>
                  </a:cubicBezTo>
                  <a:cubicBezTo>
                    <a:pt x="2802" y="3673"/>
                    <a:pt x="3412" y="2769"/>
                    <a:pt x="4142" y="2769"/>
                  </a:cubicBezTo>
                  <a:close/>
                  <a:moveTo>
                    <a:pt x="7651" y="2769"/>
                  </a:moveTo>
                  <a:cubicBezTo>
                    <a:pt x="8371" y="2790"/>
                    <a:pt x="8970" y="3673"/>
                    <a:pt x="8970" y="3673"/>
                  </a:cubicBezTo>
                  <a:cubicBezTo>
                    <a:pt x="9001" y="3735"/>
                    <a:pt x="8993" y="3760"/>
                    <a:pt x="8955" y="3760"/>
                  </a:cubicBezTo>
                  <a:cubicBezTo>
                    <a:pt x="8806" y="3760"/>
                    <a:pt x="8191" y="3366"/>
                    <a:pt x="7651" y="3270"/>
                  </a:cubicBezTo>
                  <a:cubicBezTo>
                    <a:pt x="7651" y="3270"/>
                    <a:pt x="7640" y="3270"/>
                    <a:pt x="7630" y="3259"/>
                  </a:cubicBezTo>
                  <a:cubicBezTo>
                    <a:pt x="7573" y="3250"/>
                    <a:pt x="7517" y="3246"/>
                    <a:pt x="7464" y="3246"/>
                  </a:cubicBezTo>
                  <a:cubicBezTo>
                    <a:pt x="6948" y="3246"/>
                    <a:pt x="6583" y="3629"/>
                    <a:pt x="6457" y="3629"/>
                  </a:cubicBezTo>
                  <a:cubicBezTo>
                    <a:pt x="6440" y="3629"/>
                    <a:pt x="6428" y="3623"/>
                    <a:pt x="6420" y="3608"/>
                  </a:cubicBezTo>
                  <a:cubicBezTo>
                    <a:pt x="6344" y="3477"/>
                    <a:pt x="6899" y="2769"/>
                    <a:pt x="7630" y="2769"/>
                  </a:cubicBezTo>
                  <a:close/>
                  <a:moveTo>
                    <a:pt x="4131" y="3760"/>
                  </a:moveTo>
                  <a:cubicBezTo>
                    <a:pt x="4338" y="3760"/>
                    <a:pt x="4513" y="3967"/>
                    <a:pt x="4513" y="4229"/>
                  </a:cubicBezTo>
                  <a:cubicBezTo>
                    <a:pt x="4513" y="4490"/>
                    <a:pt x="4338" y="4697"/>
                    <a:pt x="4131" y="4697"/>
                  </a:cubicBezTo>
                  <a:cubicBezTo>
                    <a:pt x="3924" y="4697"/>
                    <a:pt x="3750" y="4490"/>
                    <a:pt x="3750" y="4229"/>
                  </a:cubicBezTo>
                  <a:cubicBezTo>
                    <a:pt x="3750" y="3967"/>
                    <a:pt x="3924" y="3760"/>
                    <a:pt x="4131" y="3760"/>
                  </a:cubicBezTo>
                  <a:close/>
                  <a:moveTo>
                    <a:pt x="7531" y="3760"/>
                  </a:moveTo>
                  <a:cubicBezTo>
                    <a:pt x="7575" y="3760"/>
                    <a:pt x="7619" y="3771"/>
                    <a:pt x="7651" y="3793"/>
                  </a:cubicBezTo>
                  <a:cubicBezTo>
                    <a:pt x="7804" y="3847"/>
                    <a:pt x="7913" y="4022"/>
                    <a:pt x="7913" y="4229"/>
                  </a:cubicBezTo>
                  <a:cubicBezTo>
                    <a:pt x="7913" y="4436"/>
                    <a:pt x="7804" y="4610"/>
                    <a:pt x="7651" y="4676"/>
                  </a:cubicBezTo>
                  <a:cubicBezTo>
                    <a:pt x="7619" y="4687"/>
                    <a:pt x="7575" y="4697"/>
                    <a:pt x="7531" y="4697"/>
                  </a:cubicBezTo>
                  <a:cubicBezTo>
                    <a:pt x="7324" y="4697"/>
                    <a:pt x="7161" y="4490"/>
                    <a:pt x="7161" y="4229"/>
                  </a:cubicBezTo>
                  <a:cubicBezTo>
                    <a:pt x="7161" y="3967"/>
                    <a:pt x="7324" y="3760"/>
                    <a:pt x="7531" y="3760"/>
                  </a:cubicBezTo>
                  <a:close/>
                  <a:moveTo>
                    <a:pt x="6006" y="3826"/>
                  </a:moveTo>
                  <a:cubicBezTo>
                    <a:pt x="6006" y="3826"/>
                    <a:pt x="7030" y="6169"/>
                    <a:pt x="6856" y="6398"/>
                  </a:cubicBezTo>
                  <a:cubicBezTo>
                    <a:pt x="6758" y="6507"/>
                    <a:pt x="6431" y="6616"/>
                    <a:pt x="6169" y="6681"/>
                  </a:cubicBezTo>
                  <a:cubicBezTo>
                    <a:pt x="6104" y="6681"/>
                    <a:pt x="6049" y="6681"/>
                    <a:pt x="6006" y="6670"/>
                  </a:cubicBezTo>
                  <a:cubicBezTo>
                    <a:pt x="5810" y="6616"/>
                    <a:pt x="6496" y="6517"/>
                    <a:pt x="6594" y="6278"/>
                  </a:cubicBezTo>
                  <a:cubicBezTo>
                    <a:pt x="6703" y="6038"/>
                    <a:pt x="6006" y="3826"/>
                    <a:pt x="6006" y="3826"/>
                  </a:cubicBezTo>
                  <a:close/>
                  <a:moveTo>
                    <a:pt x="7082" y="7230"/>
                  </a:moveTo>
                  <a:cubicBezTo>
                    <a:pt x="7097" y="7230"/>
                    <a:pt x="7105" y="7236"/>
                    <a:pt x="7106" y="7248"/>
                  </a:cubicBezTo>
                  <a:cubicBezTo>
                    <a:pt x="7117" y="7346"/>
                    <a:pt x="6725" y="7662"/>
                    <a:pt x="6147" y="7727"/>
                  </a:cubicBezTo>
                  <a:cubicBezTo>
                    <a:pt x="6079" y="7736"/>
                    <a:pt x="6011" y="7740"/>
                    <a:pt x="5944" y="7740"/>
                  </a:cubicBezTo>
                  <a:cubicBezTo>
                    <a:pt x="5452" y="7740"/>
                    <a:pt x="5039" y="7514"/>
                    <a:pt x="4981" y="7389"/>
                  </a:cubicBezTo>
                  <a:cubicBezTo>
                    <a:pt x="4965" y="7351"/>
                    <a:pt x="4973" y="7337"/>
                    <a:pt x="4993" y="7337"/>
                  </a:cubicBezTo>
                  <a:cubicBezTo>
                    <a:pt x="5043" y="7337"/>
                    <a:pt x="5170" y="7421"/>
                    <a:pt x="5232" y="7444"/>
                  </a:cubicBezTo>
                  <a:cubicBezTo>
                    <a:pt x="5232" y="7444"/>
                    <a:pt x="5418" y="7550"/>
                    <a:pt x="5790" y="7550"/>
                  </a:cubicBezTo>
                  <a:cubicBezTo>
                    <a:pt x="5894" y="7550"/>
                    <a:pt x="6013" y="7542"/>
                    <a:pt x="6147" y="7520"/>
                  </a:cubicBezTo>
                  <a:cubicBezTo>
                    <a:pt x="6663" y="7436"/>
                    <a:pt x="6994" y="7230"/>
                    <a:pt x="7082" y="7230"/>
                  </a:cubicBezTo>
                  <a:close/>
                  <a:moveTo>
                    <a:pt x="7335" y="0"/>
                  </a:moveTo>
                  <a:cubicBezTo>
                    <a:pt x="7335" y="1"/>
                    <a:pt x="7444" y="872"/>
                    <a:pt x="6322" y="905"/>
                  </a:cubicBezTo>
                  <a:cubicBezTo>
                    <a:pt x="6273" y="906"/>
                    <a:pt x="6223" y="907"/>
                    <a:pt x="6173" y="907"/>
                  </a:cubicBezTo>
                  <a:cubicBezTo>
                    <a:pt x="4459" y="907"/>
                    <a:pt x="1919" y="33"/>
                    <a:pt x="1919" y="33"/>
                  </a:cubicBezTo>
                  <a:lnTo>
                    <a:pt x="1919" y="33"/>
                  </a:lnTo>
                  <a:cubicBezTo>
                    <a:pt x="2300" y="1559"/>
                    <a:pt x="1723" y="3684"/>
                    <a:pt x="1723" y="3684"/>
                  </a:cubicBezTo>
                  <a:lnTo>
                    <a:pt x="1330" y="1602"/>
                  </a:lnTo>
                  <a:cubicBezTo>
                    <a:pt x="1320" y="1592"/>
                    <a:pt x="1298" y="1592"/>
                    <a:pt x="1276" y="1581"/>
                  </a:cubicBezTo>
                  <a:cubicBezTo>
                    <a:pt x="1203" y="1542"/>
                    <a:pt x="1128" y="1524"/>
                    <a:pt x="1054" y="1524"/>
                  </a:cubicBezTo>
                  <a:cubicBezTo>
                    <a:pt x="939" y="1524"/>
                    <a:pt x="826" y="1567"/>
                    <a:pt x="720" y="1646"/>
                  </a:cubicBezTo>
                  <a:cubicBezTo>
                    <a:pt x="295" y="1962"/>
                    <a:pt x="1" y="2812"/>
                    <a:pt x="219" y="3433"/>
                  </a:cubicBezTo>
                  <a:cubicBezTo>
                    <a:pt x="491" y="4218"/>
                    <a:pt x="1570" y="4654"/>
                    <a:pt x="1854" y="4752"/>
                  </a:cubicBezTo>
                  <a:cubicBezTo>
                    <a:pt x="2137" y="6092"/>
                    <a:pt x="2475" y="7411"/>
                    <a:pt x="2813" y="7803"/>
                  </a:cubicBezTo>
                  <a:cubicBezTo>
                    <a:pt x="2889" y="7902"/>
                    <a:pt x="2987" y="7989"/>
                    <a:pt x="3085" y="8076"/>
                  </a:cubicBezTo>
                  <a:cubicBezTo>
                    <a:pt x="3859" y="8784"/>
                    <a:pt x="5210" y="9307"/>
                    <a:pt x="6082" y="9307"/>
                  </a:cubicBezTo>
                  <a:cubicBezTo>
                    <a:pt x="6137" y="9307"/>
                    <a:pt x="6191" y="9307"/>
                    <a:pt x="6235" y="9296"/>
                  </a:cubicBezTo>
                  <a:cubicBezTo>
                    <a:pt x="6649" y="9264"/>
                    <a:pt x="7161" y="9024"/>
                    <a:pt x="7651" y="8664"/>
                  </a:cubicBezTo>
                  <a:cubicBezTo>
                    <a:pt x="7935" y="8468"/>
                    <a:pt x="8207" y="8218"/>
                    <a:pt x="8458" y="7956"/>
                  </a:cubicBezTo>
                  <a:cubicBezTo>
                    <a:pt x="8796" y="7596"/>
                    <a:pt x="9090" y="7193"/>
                    <a:pt x="9286" y="6768"/>
                  </a:cubicBezTo>
                  <a:cubicBezTo>
                    <a:pt x="9493" y="6332"/>
                    <a:pt x="9646" y="5591"/>
                    <a:pt x="9777" y="4828"/>
                  </a:cubicBezTo>
                  <a:lnTo>
                    <a:pt x="9777" y="4828"/>
                  </a:lnTo>
                  <a:cubicBezTo>
                    <a:pt x="9755" y="4839"/>
                    <a:pt x="9744" y="4839"/>
                    <a:pt x="9744" y="4839"/>
                  </a:cubicBezTo>
                  <a:lnTo>
                    <a:pt x="9798" y="4425"/>
                  </a:lnTo>
                  <a:cubicBezTo>
                    <a:pt x="9548" y="3880"/>
                    <a:pt x="9395" y="1363"/>
                    <a:pt x="9395" y="1363"/>
                  </a:cubicBezTo>
                  <a:cubicBezTo>
                    <a:pt x="9334" y="1380"/>
                    <a:pt x="9271" y="1388"/>
                    <a:pt x="9207" y="1388"/>
                  </a:cubicBezTo>
                  <a:cubicBezTo>
                    <a:pt x="8656" y="1388"/>
                    <a:pt x="8022" y="802"/>
                    <a:pt x="7651" y="382"/>
                  </a:cubicBezTo>
                  <a:cubicBezTo>
                    <a:pt x="7455" y="164"/>
                    <a:pt x="7335" y="0"/>
                    <a:pt x="7335" y="0"/>
                  </a:cubicBezTo>
                  <a:close/>
                </a:path>
              </a:pathLst>
            </a:custGeom>
            <a:solidFill>
              <a:srgbClr val="FFD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
            <p:cNvSpPr/>
            <p:nvPr/>
          </p:nvSpPr>
          <p:spPr>
            <a:xfrm>
              <a:off x="1648308" y="3999841"/>
              <a:ext cx="96911" cy="36132"/>
            </a:xfrm>
            <a:custGeom>
              <a:rect b="b" l="l" r="r" t="t"/>
              <a:pathLst>
                <a:path extrusionOk="0" h="991" w="2658">
                  <a:moveTo>
                    <a:pt x="1371" y="1"/>
                  </a:moveTo>
                  <a:cubicBezTo>
                    <a:pt x="641" y="1"/>
                    <a:pt x="31" y="905"/>
                    <a:pt x="31" y="905"/>
                  </a:cubicBezTo>
                  <a:cubicBezTo>
                    <a:pt x="0" y="966"/>
                    <a:pt x="8" y="991"/>
                    <a:pt x="45" y="991"/>
                  </a:cubicBezTo>
                  <a:cubicBezTo>
                    <a:pt x="194" y="991"/>
                    <a:pt x="821" y="587"/>
                    <a:pt x="1371" y="491"/>
                  </a:cubicBezTo>
                  <a:cubicBezTo>
                    <a:pt x="1428" y="482"/>
                    <a:pt x="1483" y="478"/>
                    <a:pt x="1537" y="478"/>
                  </a:cubicBezTo>
                  <a:cubicBezTo>
                    <a:pt x="2053" y="478"/>
                    <a:pt x="2417" y="861"/>
                    <a:pt x="2544" y="861"/>
                  </a:cubicBezTo>
                  <a:cubicBezTo>
                    <a:pt x="2560" y="861"/>
                    <a:pt x="2573" y="855"/>
                    <a:pt x="2581" y="840"/>
                  </a:cubicBezTo>
                  <a:cubicBezTo>
                    <a:pt x="2657" y="709"/>
                    <a:pt x="2101" y="1"/>
                    <a:pt x="1371"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
            <p:cNvSpPr/>
            <p:nvPr/>
          </p:nvSpPr>
          <p:spPr>
            <a:xfrm>
              <a:off x="1778540" y="3999841"/>
              <a:ext cx="96911" cy="36168"/>
            </a:xfrm>
            <a:custGeom>
              <a:rect b="b" l="l" r="r" t="t"/>
              <a:pathLst>
                <a:path extrusionOk="0" h="992" w="2658">
                  <a:moveTo>
                    <a:pt x="1287" y="1"/>
                  </a:moveTo>
                  <a:cubicBezTo>
                    <a:pt x="556" y="1"/>
                    <a:pt x="1" y="709"/>
                    <a:pt x="77" y="840"/>
                  </a:cubicBezTo>
                  <a:cubicBezTo>
                    <a:pt x="85" y="855"/>
                    <a:pt x="97" y="861"/>
                    <a:pt x="114" y="861"/>
                  </a:cubicBezTo>
                  <a:cubicBezTo>
                    <a:pt x="240" y="861"/>
                    <a:pt x="605" y="478"/>
                    <a:pt x="1121" y="478"/>
                  </a:cubicBezTo>
                  <a:cubicBezTo>
                    <a:pt x="1174" y="478"/>
                    <a:pt x="1230" y="482"/>
                    <a:pt x="1287" y="491"/>
                  </a:cubicBezTo>
                  <a:cubicBezTo>
                    <a:pt x="1297" y="502"/>
                    <a:pt x="1308" y="502"/>
                    <a:pt x="1308" y="502"/>
                  </a:cubicBezTo>
                  <a:cubicBezTo>
                    <a:pt x="1848" y="598"/>
                    <a:pt x="2463" y="992"/>
                    <a:pt x="2612" y="992"/>
                  </a:cubicBezTo>
                  <a:cubicBezTo>
                    <a:pt x="2650" y="992"/>
                    <a:pt x="2658" y="967"/>
                    <a:pt x="2627" y="905"/>
                  </a:cubicBezTo>
                  <a:cubicBezTo>
                    <a:pt x="2627" y="905"/>
                    <a:pt x="2028" y="22"/>
                    <a:pt x="1308"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
            <p:cNvSpPr/>
            <p:nvPr/>
          </p:nvSpPr>
          <p:spPr>
            <a:xfrm>
              <a:off x="1728299" y="4162486"/>
              <a:ext cx="78498" cy="18668"/>
            </a:xfrm>
            <a:custGeom>
              <a:rect b="b" l="l" r="r" t="t"/>
              <a:pathLst>
                <a:path extrusionOk="0" h="512" w="2153">
                  <a:moveTo>
                    <a:pt x="2116" y="1"/>
                  </a:moveTo>
                  <a:cubicBezTo>
                    <a:pt x="2025" y="1"/>
                    <a:pt x="1696" y="198"/>
                    <a:pt x="1182" y="291"/>
                  </a:cubicBezTo>
                  <a:cubicBezTo>
                    <a:pt x="1048" y="313"/>
                    <a:pt x="929" y="321"/>
                    <a:pt x="825" y="321"/>
                  </a:cubicBezTo>
                  <a:cubicBezTo>
                    <a:pt x="453" y="321"/>
                    <a:pt x="267" y="215"/>
                    <a:pt x="267" y="215"/>
                  </a:cubicBezTo>
                  <a:cubicBezTo>
                    <a:pt x="205" y="192"/>
                    <a:pt x="79" y="103"/>
                    <a:pt x="29" y="103"/>
                  </a:cubicBezTo>
                  <a:cubicBezTo>
                    <a:pt x="8" y="103"/>
                    <a:pt x="0" y="119"/>
                    <a:pt x="16" y="160"/>
                  </a:cubicBezTo>
                  <a:cubicBezTo>
                    <a:pt x="74" y="285"/>
                    <a:pt x="487" y="511"/>
                    <a:pt x="979" y="511"/>
                  </a:cubicBezTo>
                  <a:cubicBezTo>
                    <a:pt x="1046" y="511"/>
                    <a:pt x="1114" y="507"/>
                    <a:pt x="1182" y="498"/>
                  </a:cubicBezTo>
                  <a:cubicBezTo>
                    <a:pt x="1760" y="422"/>
                    <a:pt x="2152" y="117"/>
                    <a:pt x="2141" y="19"/>
                  </a:cubicBezTo>
                  <a:cubicBezTo>
                    <a:pt x="2140" y="6"/>
                    <a:pt x="2131" y="1"/>
                    <a:pt x="211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
            <p:cNvSpPr/>
            <p:nvPr/>
          </p:nvSpPr>
          <p:spPr>
            <a:xfrm>
              <a:off x="1683965" y="4036008"/>
              <a:ext cx="27855" cy="34199"/>
            </a:xfrm>
            <a:custGeom>
              <a:rect b="b" l="l" r="r" t="t"/>
              <a:pathLst>
                <a:path extrusionOk="0" h="938" w="764">
                  <a:moveTo>
                    <a:pt x="382" y="0"/>
                  </a:moveTo>
                  <a:cubicBezTo>
                    <a:pt x="175" y="0"/>
                    <a:pt x="1" y="207"/>
                    <a:pt x="1" y="469"/>
                  </a:cubicBezTo>
                  <a:cubicBezTo>
                    <a:pt x="1" y="730"/>
                    <a:pt x="175" y="937"/>
                    <a:pt x="382" y="937"/>
                  </a:cubicBezTo>
                  <a:cubicBezTo>
                    <a:pt x="589" y="937"/>
                    <a:pt x="764" y="730"/>
                    <a:pt x="764" y="469"/>
                  </a:cubicBezTo>
                  <a:cubicBezTo>
                    <a:pt x="764" y="207"/>
                    <a:pt x="589" y="0"/>
                    <a:pt x="382"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
            <p:cNvSpPr/>
            <p:nvPr/>
          </p:nvSpPr>
          <p:spPr>
            <a:xfrm>
              <a:off x="1808328" y="4036008"/>
              <a:ext cx="27454" cy="34199"/>
            </a:xfrm>
            <a:custGeom>
              <a:rect b="b" l="l" r="r" t="t"/>
              <a:pathLst>
                <a:path extrusionOk="0" h="938" w="753">
                  <a:moveTo>
                    <a:pt x="371" y="0"/>
                  </a:moveTo>
                  <a:cubicBezTo>
                    <a:pt x="164" y="0"/>
                    <a:pt x="1" y="207"/>
                    <a:pt x="1" y="469"/>
                  </a:cubicBezTo>
                  <a:cubicBezTo>
                    <a:pt x="1" y="730"/>
                    <a:pt x="164" y="937"/>
                    <a:pt x="371" y="937"/>
                  </a:cubicBezTo>
                  <a:cubicBezTo>
                    <a:pt x="415" y="937"/>
                    <a:pt x="459" y="927"/>
                    <a:pt x="491" y="916"/>
                  </a:cubicBezTo>
                  <a:cubicBezTo>
                    <a:pt x="644" y="850"/>
                    <a:pt x="753" y="676"/>
                    <a:pt x="753" y="469"/>
                  </a:cubicBezTo>
                  <a:cubicBezTo>
                    <a:pt x="753" y="262"/>
                    <a:pt x="644" y="87"/>
                    <a:pt x="491" y="33"/>
                  </a:cubicBezTo>
                  <a:cubicBezTo>
                    <a:pt x="459" y="11"/>
                    <a:pt x="415" y="0"/>
                    <a:pt x="37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
            <p:cNvSpPr/>
            <p:nvPr/>
          </p:nvSpPr>
          <p:spPr>
            <a:xfrm>
              <a:off x="1759071" y="4038378"/>
              <a:ext cx="44554" cy="103765"/>
            </a:xfrm>
            <a:custGeom>
              <a:rect b="b" l="l" r="r" t="t"/>
              <a:pathLst>
                <a:path extrusionOk="0" h="2846" w="1222">
                  <a:moveTo>
                    <a:pt x="197" y="1"/>
                  </a:moveTo>
                  <a:lnTo>
                    <a:pt x="197" y="1"/>
                  </a:lnTo>
                  <a:cubicBezTo>
                    <a:pt x="197" y="1"/>
                    <a:pt x="894" y="2213"/>
                    <a:pt x="785" y="2453"/>
                  </a:cubicBezTo>
                  <a:cubicBezTo>
                    <a:pt x="687" y="2692"/>
                    <a:pt x="1" y="2791"/>
                    <a:pt x="197" y="2845"/>
                  </a:cubicBezTo>
                  <a:lnTo>
                    <a:pt x="436" y="2845"/>
                  </a:lnTo>
                  <a:cubicBezTo>
                    <a:pt x="654" y="2823"/>
                    <a:pt x="916" y="2725"/>
                    <a:pt x="1047" y="2573"/>
                  </a:cubicBezTo>
                  <a:cubicBezTo>
                    <a:pt x="1221" y="2344"/>
                    <a:pt x="197" y="1"/>
                    <a:pt x="197" y="1"/>
                  </a:cubicBezTo>
                  <a:close/>
                </a:path>
              </a:pathLst>
            </a:custGeom>
            <a:solidFill>
              <a:srgbClr val="F8C6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
            <p:cNvSpPr/>
            <p:nvPr/>
          </p:nvSpPr>
          <p:spPr>
            <a:xfrm>
              <a:off x="1770592" y="4137730"/>
              <a:ext cx="36" cy="8750"/>
            </a:xfrm>
            <a:custGeom>
              <a:rect b="b" l="l" r="r" t="t"/>
              <a:pathLst>
                <a:path extrusionOk="0" h="240" w="1">
                  <a:moveTo>
                    <a:pt x="1" y="0"/>
                  </a:moveTo>
                  <a:lnTo>
                    <a:pt x="1" y="0"/>
                  </a:lnTo>
                  <a:lnTo>
                    <a:pt x="1" y="240"/>
                  </a:lnTo>
                  <a:lnTo>
                    <a:pt x="1" y="240"/>
                  </a:ln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
            <p:cNvSpPr/>
            <p:nvPr/>
          </p:nvSpPr>
          <p:spPr>
            <a:xfrm>
              <a:off x="1766217" y="4142105"/>
              <a:ext cx="8787" cy="328"/>
            </a:xfrm>
            <a:custGeom>
              <a:rect b="b" l="l" r="r" t="t"/>
              <a:pathLst>
                <a:path extrusionOk="0" h="9" w="241">
                  <a:moveTo>
                    <a:pt x="1" y="0"/>
                  </a:moveTo>
                  <a:cubicBezTo>
                    <a:pt x="28" y="5"/>
                    <a:pt x="63" y="8"/>
                    <a:pt x="104" y="8"/>
                  </a:cubicBezTo>
                  <a:cubicBezTo>
                    <a:pt x="145" y="8"/>
                    <a:pt x="191" y="5"/>
                    <a:pt x="240" y="0"/>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
            <p:cNvSpPr/>
            <p:nvPr/>
          </p:nvSpPr>
          <p:spPr>
            <a:xfrm>
              <a:off x="34619" y="4268837"/>
              <a:ext cx="767301" cy="996962"/>
            </a:xfrm>
            <a:custGeom>
              <a:rect b="b" l="l" r="r" t="t"/>
              <a:pathLst>
                <a:path extrusionOk="0" h="27344" w="21045">
                  <a:moveTo>
                    <a:pt x="11607" y="1"/>
                  </a:moveTo>
                  <a:cubicBezTo>
                    <a:pt x="1559" y="1"/>
                    <a:pt x="469" y="5308"/>
                    <a:pt x="469" y="5308"/>
                  </a:cubicBezTo>
                  <a:lnTo>
                    <a:pt x="1" y="15378"/>
                  </a:lnTo>
                  <a:lnTo>
                    <a:pt x="6158" y="27344"/>
                  </a:lnTo>
                  <a:lnTo>
                    <a:pt x="20228" y="27344"/>
                  </a:lnTo>
                  <a:cubicBezTo>
                    <a:pt x="20228" y="27344"/>
                    <a:pt x="21045" y="3924"/>
                    <a:pt x="20064" y="2867"/>
                  </a:cubicBezTo>
                  <a:cubicBezTo>
                    <a:pt x="19072" y="1821"/>
                    <a:pt x="14855" y="1"/>
                    <a:pt x="11607" y="1"/>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
            <p:cNvSpPr/>
            <p:nvPr/>
          </p:nvSpPr>
          <p:spPr>
            <a:xfrm>
              <a:off x="356482" y="4268837"/>
              <a:ext cx="105333" cy="884921"/>
            </a:xfrm>
            <a:custGeom>
              <a:rect b="b" l="l" r="r" t="t"/>
              <a:pathLst>
                <a:path extrusionOk="0" h="24271" w="2889">
                  <a:moveTo>
                    <a:pt x="2365" y="1"/>
                  </a:moveTo>
                  <a:cubicBezTo>
                    <a:pt x="1515" y="11"/>
                    <a:pt x="730" y="66"/>
                    <a:pt x="0" y="153"/>
                  </a:cubicBezTo>
                  <a:lnTo>
                    <a:pt x="1297" y="24271"/>
                  </a:lnTo>
                  <a:lnTo>
                    <a:pt x="2888" y="24183"/>
                  </a:lnTo>
                  <a:lnTo>
                    <a:pt x="2365"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
            <p:cNvSpPr/>
            <p:nvPr/>
          </p:nvSpPr>
          <p:spPr>
            <a:xfrm>
              <a:off x="191977" y="4296255"/>
              <a:ext cx="104130" cy="824907"/>
            </a:xfrm>
            <a:custGeom>
              <a:rect b="b" l="l" r="r" t="t"/>
              <a:pathLst>
                <a:path extrusionOk="0" h="22625" w="2856">
                  <a:moveTo>
                    <a:pt x="1559" y="1"/>
                  </a:moveTo>
                  <a:cubicBezTo>
                    <a:pt x="981" y="175"/>
                    <a:pt x="469" y="371"/>
                    <a:pt x="0" y="589"/>
                  </a:cubicBezTo>
                  <a:lnTo>
                    <a:pt x="1264" y="22625"/>
                  </a:lnTo>
                  <a:lnTo>
                    <a:pt x="2856" y="22625"/>
                  </a:lnTo>
                  <a:lnTo>
                    <a:pt x="1559"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
            <p:cNvSpPr/>
            <p:nvPr/>
          </p:nvSpPr>
          <p:spPr>
            <a:xfrm>
              <a:off x="543226" y="4287906"/>
              <a:ext cx="112880" cy="977894"/>
            </a:xfrm>
            <a:custGeom>
              <a:rect b="b" l="l" r="r" t="t"/>
              <a:pathLst>
                <a:path extrusionOk="0" h="26821" w="3096">
                  <a:moveTo>
                    <a:pt x="1123" y="1"/>
                  </a:moveTo>
                  <a:lnTo>
                    <a:pt x="0" y="26821"/>
                  </a:lnTo>
                  <a:lnTo>
                    <a:pt x="578" y="26821"/>
                  </a:lnTo>
                  <a:lnTo>
                    <a:pt x="2016" y="26330"/>
                  </a:lnTo>
                  <a:lnTo>
                    <a:pt x="3095" y="655"/>
                  </a:lnTo>
                  <a:cubicBezTo>
                    <a:pt x="2485" y="415"/>
                    <a:pt x="1809" y="186"/>
                    <a:pt x="1123"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
            <p:cNvSpPr/>
            <p:nvPr/>
          </p:nvSpPr>
          <p:spPr>
            <a:xfrm>
              <a:off x="49713" y="4471077"/>
              <a:ext cx="732336" cy="133845"/>
            </a:xfrm>
            <a:custGeom>
              <a:rect b="b" l="l" r="r" t="t"/>
              <a:pathLst>
                <a:path extrusionOk="0" h="3671" w="20086">
                  <a:moveTo>
                    <a:pt x="44" y="1"/>
                  </a:moveTo>
                  <a:lnTo>
                    <a:pt x="1" y="938"/>
                  </a:lnTo>
                  <a:cubicBezTo>
                    <a:pt x="1330" y="1766"/>
                    <a:pt x="3891" y="2921"/>
                    <a:pt x="8294" y="3434"/>
                  </a:cubicBezTo>
                  <a:cubicBezTo>
                    <a:pt x="9747" y="3600"/>
                    <a:pt x="11052" y="3670"/>
                    <a:pt x="12221" y="3670"/>
                  </a:cubicBezTo>
                  <a:cubicBezTo>
                    <a:pt x="16412" y="3670"/>
                    <a:pt x="18854" y="2765"/>
                    <a:pt x="20064" y="2126"/>
                  </a:cubicBezTo>
                  <a:cubicBezTo>
                    <a:pt x="20075" y="1624"/>
                    <a:pt x="20086" y="1134"/>
                    <a:pt x="20075" y="665"/>
                  </a:cubicBezTo>
                  <a:lnTo>
                    <a:pt x="19792" y="415"/>
                  </a:lnTo>
                  <a:cubicBezTo>
                    <a:pt x="17253" y="1615"/>
                    <a:pt x="14527" y="2028"/>
                    <a:pt x="11976" y="2028"/>
                  </a:cubicBezTo>
                  <a:cubicBezTo>
                    <a:pt x="6327" y="2028"/>
                    <a:pt x="1537" y="1"/>
                    <a:pt x="1537"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
            <p:cNvSpPr/>
            <p:nvPr/>
          </p:nvSpPr>
          <p:spPr>
            <a:xfrm>
              <a:off x="88652" y="4351090"/>
              <a:ext cx="689823" cy="122105"/>
            </a:xfrm>
            <a:custGeom>
              <a:rect b="b" l="l" r="r" t="t"/>
              <a:pathLst>
                <a:path extrusionOk="0" h="3349" w="18920">
                  <a:moveTo>
                    <a:pt x="1287" y="0"/>
                  </a:moveTo>
                  <a:cubicBezTo>
                    <a:pt x="742" y="393"/>
                    <a:pt x="317" y="807"/>
                    <a:pt x="1" y="1199"/>
                  </a:cubicBezTo>
                  <a:cubicBezTo>
                    <a:pt x="1483" y="1919"/>
                    <a:pt x="3793" y="2714"/>
                    <a:pt x="7226" y="3106"/>
                  </a:cubicBezTo>
                  <a:cubicBezTo>
                    <a:pt x="8688" y="3277"/>
                    <a:pt x="10002" y="3349"/>
                    <a:pt x="11177" y="3349"/>
                  </a:cubicBezTo>
                  <a:cubicBezTo>
                    <a:pt x="15268" y="3349"/>
                    <a:pt x="17692" y="2477"/>
                    <a:pt x="18920" y="1842"/>
                  </a:cubicBezTo>
                  <a:cubicBezTo>
                    <a:pt x="18854" y="1232"/>
                    <a:pt x="18746" y="785"/>
                    <a:pt x="18582" y="611"/>
                  </a:cubicBezTo>
                  <a:cubicBezTo>
                    <a:pt x="18495" y="524"/>
                    <a:pt x="18375" y="415"/>
                    <a:pt x="18233" y="316"/>
                  </a:cubicBezTo>
                  <a:cubicBezTo>
                    <a:pt x="15832" y="1345"/>
                    <a:pt x="13287" y="1706"/>
                    <a:pt x="10897" y="1706"/>
                  </a:cubicBezTo>
                  <a:cubicBezTo>
                    <a:pt x="6650" y="1706"/>
                    <a:pt x="2891" y="565"/>
                    <a:pt x="1287"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
            <p:cNvSpPr/>
            <p:nvPr/>
          </p:nvSpPr>
          <p:spPr>
            <a:xfrm>
              <a:off x="43770" y="4602987"/>
              <a:ext cx="734304" cy="133589"/>
            </a:xfrm>
            <a:custGeom>
              <a:rect b="b" l="l" r="r" t="t"/>
              <a:pathLst>
                <a:path extrusionOk="0" h="3664" w="20140">
                  <a:moveTo>
                    <a:pt x="44" y="1"/>
                  </a:moveTo>
                  <a:lnTo>
                    <a:pt x="0" y="829"/>
                  </a:lnTo>
                  <a:cubicBezTo>
                    <a:pt x="1275" y="1657"/>
                    <a:pt x="3858" y="2889"/>
                    <a:pt x="8457" y="3423"/>
                  </a:cubicBezTo>
                  <a:cubicBezTo>
                    <a:pt x="9919" y="3592"/>
                    <a:pt x="11232" y="3663"/>
                    <a:pt x="12407" y="3663"/>
                  </a:cubicBezTo>
                  <a:cubicBezTo>
                    <a:pt x="16385" y="3663"/>
                    <a:pt x="18788" y="2844"/>
                    <a:pt x="20042" y="2213"/>
                  </a:cubicBezTo>
                  <a:cubicBezTo>
                    <a:pt x="20075" y="1690"/>
                    <a:pt x="20118" y="1134"/>
                    <a:pt x="20140" y="568"/>
                  </a:cubicBezTo>
                  <a:lnTo>
                    <a:pt x="19955" y="404"/>
                  </a:lnTo>
                  <a:cubicBezTo>
                    <a:pt x="17408" y="1606"/>
                    <a:pt x="14675" y="2020"/>
                    <a:pt x="12121" y="2020"/>
                  </a:cubicBezTo>
                  <a:cubicBezTo>
                    <a:pt x="6477" y="2020"/>
                    <a:pt x="1700" y="1"/>
                    <a:pt x="1700" y="1"/>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
            <p:cNvSpPr/>
            <p:nvPr/>
          </p:nvSpPr>
          <p:spPr>
            <a:xfrm>
              <a:off x="354331" y="4155595"/>
              <a:ext cx="199254" cy="217812"/>
            </a:xfrm>
            <a:custGeom>
              <a:rect b="b" l="l" r="r" t="t"/>
              <a:pathLst>
                <a:path extrusionOk="0" h="5974" w="5465">
                  <a:moveTo>
                    <a:pt x="658" y="1"/>
                  </a:moveTo>
                  <a:cubicBezTo>
                    <a:pt x="658" y="1"/>
                    <a:pt x="833" y="2235"/>
                    <a:pt x="626" y="3107"/>
                  </a:cubicBezTo>
                  <a:cubicBezTo>
                    <a:pt x="440" y="3913"/>
                    <a:pt x="223" y="4066"/>
                    <a:pt x="114" y="4458"/>
                  </a:cubicBezTo>
                  <a:cubicBezTo>
                    <a:pt x="0" y="4840"/>
                    <a:pt x="1097" y="5973"/>
                    <a:pt x="2305" y="5973"/>
                  </a:cubicBezTo>
                  <a:cubicBezTo>
                    <a:pt x="2374" y="5973"/>
                    <a:pt x="2442" y="5969"/>
                    <a:pt x="2511" y="5962"/>
                  </a:cubicBezTo>
                  <a:cubicBezTo>
                    <a:pt x="3786" y="5820"/>
                    <a:pt x="5465" y="4164"/>
                    <a:pt x="4778" y="3804"/>
                  </a:cubicBezTo>
                  <a:cubicBezTo>
                    <a:pt x="4102" y="3455"/>
                    <a:pt x="4440" y="1"/>
                    <a:pt x="4440"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
            <p:cNvSpPr/>
            <p:nvPr/>
          </p:nvSpPr>
          <p:spPr>
            <a:xfrm>
              <a:off x="378321" y="4155595"/>
              <a:ext cx="137928" cy="113099"/>
            </a:xfrm>
            <a:custGeom>
              <a:rect b="b" l="l" r="r" t="t"/>
              <a:pathLst>
                <a:path extrusionOk="0" h="3102" w="3783">
                  <a:moveTo>
                    <a:pt x="0" y="1"/>
                  </a:moveTo>
                  <a:cubicBezTo>
                    <a:pt x="0" y="1"/>
                    <a:pt x="99" y="1254"/>
                    <a:pt x="66" y="2256"/>
                  </a:cubicBezTo>
                  <a:cubicBezTo>
                    <a:pt x="676" y="2692"/>
                    <a:pt x="1363" y="3041"/>
                    <a:pt x="1897" y="3096"/>
                  </a:cubicBezTo>
                  <a:cubicBezTo>
                    <a:pt x="1930" y="3100"/>
                    <a:pt x="1963" y="3102"/>
                    <a:pt x="1997" y="3102"/>
                  </a:cubicBezTo>
                  <a:cubicBezTo>
                    <a:pt x="2524" y="3102"/>
                    <a:pt x="3163" y="2638"/>
                    <a:pt x="3706" y="2137"/>
                  </a:cubicBezTo>
                  <a:cubicBezTo>
                    <a:pt x="3673" y="1112"/>
                    <a:pt x="3782" y="1"/>
                    <a:pt x="3782"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
            <p:cNvSpPr/>
            <p:nvPr/>
          </p:nvSpPr>
          <p:spPr>
            <a:xfrm>
              <a:off x="283745" y="3846857"/>
              <a:ext cx="314358" cy="369376"/>
            </a:xfrm>
            <a:custGeom>
              <a:rect b="b" l="l" r="r" t="t"/>
              <a:pathLst>
                <a:path extrusionOk="0" h="10131" w="8622">
                  <a:moveTo>
                    <a:pt x="1" y="1"/>
                  </a:moveTo>
                  <a:cubicBezTo>
                    <a:pt x="1" y="1"/>
                    <a:pt x="785" y="7074"/>
                    <a:pt x="1298" y="7935"/>
                  </a:cubicBezTo>
                  <a:cubicBezTo>
                    <a:pt x="1821" y="8806"/>
                    <a:pt x="3455" y="10016"/>
                    <a:pt x="4491" y="10125"/>
                  </a:cubicBezTo>
                  <a:cubicBezTo>
                    <a:pt x="4523" y="10129"/>
                    <a:pt x="4556" y="10131"/>
                    <a:pt x="4589" y="10131"/>
                  </a:cubicBezTo>
                  <a:cubicBezTo>
                    <a:pt x="5612" y="10131"/>
                    <a:pt x="7084" y="8388"/>
                    <a:pt x="7390" y="7935"/>
                  </a:cubicBezTo>
                  <a:cubicBezTo>
                    <a:pt x="8076" y="6954"/>
                    <a:pt x="8621" y="1"/>
                    <a:pt x="8621"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
            <p:cNvSpPr/>
            <p:nvPr/>
          </p:nvSpPr>
          <p:spPr>
            <a:xfrm>
              <a:off x="210243" y="3657524"/>
              <a:ext cx="444265" cy="372548"/>
            </a:xfrm>
            <a:custGeom>
              <a:rect b="b" l="l" r="r" t="t"/>
              <a:pathLst>
                <a:path extrusionOk="0" h="10218" w="12185">
                  <a:moveTo>
                    <a:pt x="7919" y="0"/>
                  </a:moveTo>
                  <a:cubicBezTo>
                    <a:pt x="7656" y="0"/>
                    <a:pt x="7433" y="60"/>
                    <a:pt x="7313" y="202"/>
                  </a:cubicBezTo>
                  <a:cubicBezTo>
                    <a:pt x="7137" y="412"/>
                    <a:pt x="6779" y="495"/>
                    <a:pt x="6360" y="495"/>
                  </a:cubicBezTo>
                  <a:cubicBezTo>
                    <a:pt x="5821" y="495"/>
                    <a:pt x="5182" y="358"/>
                    <a:pt x="4698" y="181"/>
                  </a:cubicBezTo>
                  <a:cubicBezTo>
                    <a:pt x="4553" y="126"/>
                    <a:pt x="4388" y="101"/>
                    <a:pt x="4214" y="101"/>
                  </a:cubicBezTo>
                  <a:cubicBezTo>
                    <a:pt x="3351" y="101"/>
                    <a:pt x="2264" y="719"/>
                    <a:pt x="2355" y="1390"/>
                  </a:cubicBezTo>
                  <a:cubicBezTo>
                    <a:pt x="2463" y="2186"/>
                    <a:pt x="1766" y="2393"/>
                    <a:pt x="883" y="2774"/>
                  </a:cubicBezTo>
                  <a:cubicBezTo>
                    <a:pt x="1" y="3167"/>
                    <a:pt x="447" y="4987"/>
                    <a:pt x="676" y="5194"/>
                  </a:cubicBezTo>
                  <a:cubicBezTo>
                    <a:pt x="905" y="5390"/>
                    <a:pt x="1090" y="6403"/>
                    <a:pt x="611" y="6861"/>
                  </a:cubicBezTo>
                  <a:cubicBezTo>
                    <a:pt x="131" y="7308"/>
                    <a:pt x="654" y="7995"/>
                    <a:pt x="883" y="8441"/>
                  </a:cubicBezTo>
                  <a:cubicBezTo>
                    <a:pt x="1112" y="8888"/>
                    <a:pt x="927" y="9063"/>
                    <a:pt x="1047" y="9597"/>
                  </a:cubicBezTo>
                  <a:cubicBezTo>
                    <a:pt x="1156" y="10141"/>
                    <a:pt x="2671" y="10218"/>
                    <a:pt x="2671" y="10218"/>
                  </a:cubicBezTo>
                  <a:lnTo>
                    <a:pt x="2801" y="7646"/>
                  </a:lnTo>
                  <a:cubicBezTo>
                    <a:pt x="2801" y="7646"/>
                    <a:pt x="2845" y="7428"/>
                    <a:pt x="3019" y="7352"/>
                  </a:cubicBezTo>
                  <a:cubicBezTo>
                    <a:pt x="3190" y="7281"/>
                    <a:pt x="3222" y="6472"/>
                    <a:pt x="3439" y="6472"/>
                  </a:cubicBezTo>
                  <a:cubicBezTo>
                    <a:pt x="3457" y="6472"/>
                    <a:pt x="3477" y="6478"/>
                    <a:pt x="3499" y="6491"/>
                  </a:cubicBezTo>
                  <a:cubicBezTo>
                    <a:pt x="3568" y="6532"/>
                    <a:pt x="3643" y="6551"/>
                    <a:pt x="3722" y="6551"/>
                  </a:cubicBezTo>
                  <a:cubicBezTo>
                    <a:pt x="3958" y="6551"/>
                    <a:pt x="4233" y="6384"/>
                    <a:pt x="4501" y="6131"/>
                  </a:cubicBezTo>
                  <a:cubicBezTo>
                    <a:pt x="4632" y="6008"/>
                    <a:pt x="4781" y="5957"/>
                    <a:pt x="4929" y="5957"/>
                  </a:cubicBezTo>
                  <a:cubicBezTo>
                    <a:pt x="5201" y="5957"/>
                    <a:pt x="5468" y="6130"/>
                    <a:pt x="5602" y="6349"/>
                  </a:cubicBezTo>
                  <a:cubicBezTo>
                    <a:pt x="5743" y="6599"/>
                    <a:pt x="6394" y="6748"/>
                    <a:pt x="7012" y="6748"/>
                  </a:cubicBezTo>
                  <a:cubicBezTo>
                    <a:pt x="7256" y="6748"/>
                    <a:pt x="7494" y="6725"/>
                    <a:pt x="7695" y="6676"/>
                  </a:cubicBezTo>
                  <a:cubicBezTo>
                    <a:pt x="8058" y="6579"/>
                    <a:pt x="8458" y="6509"/>
                    <a:pt x="8764" y="6509"/>
                  </a:cubicBezTo>
                  <a:cubicBezTo>
                    <a:pt x="9046" y="6509"/>
                    <a:pt x="9249" y="6568"/>
                    <a:pt x="9275" y="6719"/>
                  </a:cubicBezTo>
                  <a:cubicBezTo>
                    <a:pt x="9318" y="7036"/>
                    <a:pt x="9754" y="7537"/>
                    <a:pt x="9929" y="7537"/>
                  </a:cubicBezTo>
                  <a:cubicBezTo>
                    <a:pt x="10114" y="7537"/>
                    <a:pt x="10005" y="9978"/>
                    <a:pt x="10005" y="9978"/>
                  </a:cubicBezTo>
                  <a:cubicBezTo>
                    <a:pt x="10005" y="9978"/>
                    <a:pt x="10910" y="9640"/>
                    <a:pt x="10866" y="9182"/>
                  </a:cubicBezTo>
                  <a:cubicBezTo>
                    <a:pt x="10822" y="8725"/>
                    <a:pt x="11367" y="7864"/>
                    <a:pt x="11520" y="7646"/>
                  </a:cubicBezTo>
                  <a:cubicBezTo>
                    <a:pt x="11672" y="7428"/>
                    <a:pt x="12032" y="6556"/>
                    <a:pt x="11781" y="6218"/>
                  </a:cubicBezTo>
                  <a:cubicBezTo>
                    <a:pt x="11531" y="5880"/>
                    <a:pt x="11509" y="5739"/>
                    <a:pt x="11847" y="4573"/>
                  </a:cubicBezTo>
                  <a:cubicBezTo>
                    <a:pt x="12185" y="3417"/>
                    <a:pt x="11509" y="1957"/>
                    <a:pt x="10572" y="1957"/>
                  </a:cubicBezTo>
                  <a:cubicBezTo>
                    <a:pt x="9634" y="1957"/>
                    <a:pt x="9929" y="1227"/>
                    <a:pt x="9613" y="704"/>
                  </a:cubicBezTo>
                  <a:cubicBezTo>
                    <a:pt x="9390" y="336"/>
                    <a:pt x="8543" y="0"/>
                    <a:pt x="7919" y="0"/>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
            <p:cNvSpPr/>
            <p:nvPr/>
          </p:nvSpPr>
          <p:spPr>
            <a:xfrm>
              <a:off x="560690" y="3978475"/>
              <a:ext cx="84296" cy="92937"/>
            </a:xfrm>
            <a:custGeom>
              <a:rect b="b" l="l" r="r" t="t"/>
              <a:pathLst>
                <a:path extrusionOk="0" h="2549" w="2312">
                  <a:moveTo>
                    <a:pt x="1156" y="0"/>
                  </a:moveTo>
                  <a:cubicBezTo>
                    <a:pt x="592" y="0"/>
                    <a:pt x="426" y="532"/>
                    <a:pt x="426" y="532"/>
                  </a:cubicBezTo>
                  <a:lnTo>
                    <a:pt x="1" y="2548"/>
                  </a:lnTo>
                  <a:cubicBezTo>
                    <a:pt x="1984" y="2396"/>
                    <a:pt x="2311" y="292"/>
                    <a:pt x="1483" y="53"/>
                  </a:cubicBezTo>
                  <a:cubicBezTo>
                    <a:pt x="1362" y="16"/>
                    <a:pt x="1253" y="0"/>
                    <a:pt x="1156"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
            <p:cNvSpPr/>
            <p:nvPr/>
          </p:nvSpPr>
          <p:spPr>
            <a:xfrm>
              <a:off x="246812" y="3984491"/>
              <a:ext cx="86629" cy="83384"/>
            </a:xfrm>
            <a:custGeom>
              <a:rect b="b" l="l" r="r" t="t"/>
              <a:pathLst>
                <a:path extrusionOk="0" h="2287" w="2376">
                  <a:moveTo>
                    <a:pt x="839" y="1"/>
                  </a:moveTo>
                  <a:cubicBezTo>
                    <a:pt x="766" y="1"/>
                    <a:pt x="693" y="10"/>
                    <a:pt x="621" y="29"/>
                  </a:cubicBezTo>
                  <a:cubicBezTo>
                    <a:pt x="0" y="204"/>
                    <a:pt x="469" y="2165"/>
                    <a:pt x="1319" y="2263"/>
                  </a:cubicBezTo>
                  <a:cubicBezTo>
                    <a:pt x="1460" y="2279"/>
                    <a:pt x="1583" y="2286"/>
                    <a:pt x="1690" y="2286"/>
                  </a:cubicBezTo>
                  <a:cubicBezTo>
                    <a:pt x="2239" y="2286"/>
                    <a:pt x="2376" y="2111"/>
                    <a:pt x="2376" y="2111"/>
                  </a:cubicBezTo>
                  <a:lnTo>
                    <a:pt x="2027" y="541"/>
                  </a:lnTo>
                  <a:cubicBezTo>
                    <a:pt x="2027" y="541"/>
                    <a:pt x="1418" y="1"/>
                    <a:pt x="839"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
            <p:cNvSpPr/>
            <p:nvPr/>
          </p:nvSpPr>
          <p:spPr>
            <a:xfrm>
              <a:off x="414014" y="4123219"/>
              <a:ext cx="63295" cy="14949"/>
            </a:xfrm>
            <a:custGeom>
              <a:rect b="b" l="l" r="r" t="t"/>
              <a:pathLst>
                <a:path extrusionOk="0" h="410" w="1736">
                  <a:moveTo>
                    <a:pt x="1701" y="0"/>
                  </a:moveTo>
                  <a:cubicBezTo>
                    <a:pt x="1626" y="0"/>
                    <a:pt x="1367" y="159"/>
                    <a:pt x="950" y="224"/>
                  </a:cubicBezTo>
                  <a:cubicBezTo>
                    <a:pt x="838" y="244"/>
                    <a:pt x="737" y="252"/>
                    <a:pt x="649" y="252"/>
                  </a:cubicBezTo>
                  <a:cubicBezTo>
                    <a:pt x="362" y="252"/>
                    <a:pt x="209" y="169"/>
                    <a:pt x="209" y="169"/>
                  </a:cubicBezTo>
                  <a:cubicBezTo>
                    <a:pt x="164" y="146"/>
                    <a:pt x="65" y="81"/>
                    <a:pt x="24" y="81"/>
                  </a:cubicBezTo>
                  <a:cubicBezTo>
                    <a:pt x="7" y="81"/>
                    <a:pt x="0" y="93"/>
                    <a:pt x="13" y="126"/>
                  </a:cubicBezTo>
                  <a:cubicBezTo>
                    <a:pt x="61" y="221"/>
                    <a:pt x="395" y="410"/>
                    <a:pt x="786" y="410"/>
                  </a:cubicBezTo>
                  <a:cubicBezTo>
                    <a:pt x="840" y="410"/>
                    <a:pt x="895" y="406"/>
                    <a:pt x="950" y="398"/>
                  </a:cubicBezTo>
                  <a:cubicBezTo>
                    <a:pt x="1419" y="344"/>
                    <a:pt x="1735" y="82"/>
                    <a:pt x="1724" y="17"/>
                  </a:cubicBezTo>
                  <a:cubicBezTo>
                    <a:pt x="1723" y="5"/>
                    <a:pt x="1715" y="0"/>
                    <a:pt x="170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
            <p:cNvSpPr/>
            <p:nvPr/>
          </p:nvSpPr>
          <p:spPr>
            <a:xfrm>
              <a:off x="381493" y="4012164"/>
              <a:ext cx="22277" cy="27855"/>
            </a:xfrm>
            <a:custGeom>
              <a:rect b="b" l="l" r="r" t="t"/>
              <a:pathLst>
                <a:path extrusionOk="0" h="764" w="611">
                  <a:moveTo>
                    <a:pt x="306" y="0"/>
                  </a:moveTo>
                  <a:cubicBezTo>
                    <a:pt x="131" y="0"/>
                    <a:pt x="1" y="175"/>
                    <a:pt x="1" y="382"/>
                  </a:cubicBezTo>
                  <a:cubicBezTo>
                    <a:pt x="1" y="589"/>
                    <a:pt x="131" y="763"/>
                    <a:pt x="306" y="763"/>
                  </a:cubicBezTo>
                  <a:cubicBezTo>
                    <a:pt x="469" y="763"/>
                    <a:pt x="611" y="589"/>
                    <a:pt x="611" y="382"/>
                  </a:cubicBezTo>
                  <a:cubicBezTo>
                    <a:pt x="611" y="175"/>
                    <a:pt x="469" y="0"/>
                    <a:pt x="306"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
            <p:cNvSpPr/>
            <p:nvPr/>
          </p:nvSpPr>
          <p:spPr>
            <a:xfrm>
              <a:off x="490761" y="4007388"/>
              <a:ext cx="22277" cy="27855"/>
            </a:xfrm>
            <a:custGeom>
              <a:rect b="b" l="l" r="r" t="t"/>
              <a:pathLst>
                <a:path extrusionOk="0" h="764" w="611">
                  <a:moveTo>
                    <a:pt x="306" y="1"/>
                  </a:moveTo>
                  <a:cubicBezTo>
                    <a:pt x="131" y="1"/>
                    <a:pt x="1" y="175"/>
                    <a:pt x="1" y="382"/>
                  </a:cubicBezTo>
                  <a:cubicBezTo>
                    <a:pt x="1" y="600"/>
                    <a:pt x="131" y="763"/>
                    <a:pt x="306" y="763"/>
                  </a:cubicBezTo>
                  <a:cubicBezTo>
                    <a:pt x="480" y="763"/>
                    <a:pt x="611" y="600"/>
                    <a:pt x="611" y="382"/>
                  </a:cubicBezTo>
                  <a:cubicBezTo>
                    <a:pt x="611" y="175"/>
                    <a:pt x="480" y="1"/>
                    <a:pt x="30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
            <p:cNvSpPr/>
            <p:nvPr/>
          </p:nvSpPr>
          <p:spPr>
            <a:xfrm>
              <a:off x="339018" y="3975121"/>
              <a:ext cx="87832" cy="25267"/>
            </a:xfrm>
            <a:custGeom>
              <a:rect b="b" l="l" r="r" t="t"/>
              <a:pathLst>
                <a:path extrusionOk="0" h="693" w="2409">
                  <a:moveTo>
                    <a:pt x="1301" y="1"/>
                  </a:moveTo>
                  <a:cubicBezTo>
                    <a:pt x="1168" y="1"/>
                    <a:pt x="1041" y="15"/>
                    <a:pt x="926" y="46"/>
                  </a:cubicBezTo>
                  <a:cubicBezTo>
                    <a:pt x="488" y="151"/>
                    <a:pt x="1" y="693"/>
                    <a:pt x="225" y="693"/>
                  </a:cubicBezTo>
                  <a:cubicBezTo>
                    <a:pt x="236" y="693"/>
                    <a:pt x="248" y="692"/>
                    <a:pt x="261" y="689"/>
                  </a:cubicBezTo>
                  <a:cubicBezTo>
                    <a:pt x="501" y="657"/>
                    <a:pt x="512" y="341"/>
                    <a:pt x="1133" y="253"/>
                  </a:cubicBezTo>
                  <a:cubicBezTo>
                    <a:pt x="1174" y="249"/>
                    <a:pt x="1214" y="246"/>
                    <a:pt x="1253" y="246"/>
                  </a:cubicBezTo>
                  <a:cubicBezTo>
                    <a:pt x="1715" y="246"/>
                    <a:pt x="2065" y="553"/>
                    <a:pt x="2224" y="553"/>
                  </a:cubicBezTo>
                  <a:cubicBezTo>
                    <a:pt x="2235" y="553"/>
                    <a:pt x="2246" y="551"/>
                    <a:pt x="2255" y="548"/>
                  </a:cubicBezTo>
                  <a:cubicBezTo>
                    <a:pt x="2408" y="504"/>
                    <a:pt x="2288" y="188"/>
                    <a:pt x="1918" y="90"/>
                  </a:cubicBezTo>
                  <a:cubicBezTo>
                    <a:pt x="1704" y="32"/>
                    <a:pt x="1495" y="1"/>
                    <a:pt x="130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
            <p:cNvSpPr/>
            <p:nvPr/>
          </p:nvSpPr>
          <p:spPr>
            <a:xfrm>
              <a:off x="470490" y="3975121"/>
              <a:ext cx="88160" cy="25267"/>
            </a:xfrm>
            <a:custGeom>
              <a:rect b="b" l="l" r="r" t="t"/>
              <a:pathLst>
                <a:path extrusionOk="0" h="693" w="2418">
                  <a:moveTo>
                    <a:pt x="1116" y="1"/>
                  </a:moveTo>
                  <a:cubicBezTo>
                    <a:pt x="923" y="1"/>
                    <a:pt x="711" y="32"/>
                    <a:pt x="491" y="90"/>
                  </a:cubicBezTo>
                  <a:cubicBezTo>
                    <a:pt x="121" y="188"/>
                    <a:pt x="1" y="504"/>
                    <a:pt x="153" y="548"/>
                  </a:cubicBezTo>
                  <a:cubicBezTo>
                    <a:pt x="163" y="551"/>
                    <a:pt x="173" y="553"/>
                    <a:pt x="185" y="553"/>
                  </a:cubicBezTo>
                  <a:cubicBezTo>
                    <a:pt x="346" y="553"/>
                    <a:pt x="703" y="246"/>
                    <a:pt x="1166" y="246"/>
                  </a:cubicBezTo>
                  <a:cubicBezTo>
                    <a:pt x="1206" y="246"/>
                    <a:pt x="1246" y="249"/>
                    <a:pt x="1287" y="253"/>
                  </a:cubicBezTo>
                  <a:cubicBezTo>
                    <a:pt x="1908" y="341"/>
                    <a:pt x="1908" y="657"/>
                    <a:pt x="2148" y="689"/>
                  </a:cubicBezTo>
                  <a:cubicBezTo>
                    <a:pt x="2162" y="692"/>
                    <a:pt x="2174" y="693"/>
                    <a:pt x="2185" y="693"/>
                  </a:cubicBezTo>
                  <a:cubicBezTo>
                    <a:pt x="2418" y="693"/>
                    <a:pt x="1921" y="151"/>
                    <a:pt x="1483" y="46"/>
                  </a:cubicBezTo>
                  <a:cubicBezTo>
                    <a:pt x="1372" y="15"/>
                    <a:pt x="1248" y="1"/>
                    <a:pt x="111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
            <p:cNvSpPr/>
            <p:nvPr/>
          </p:nvSpPr>
          <p:spPr>
            <a:xfrm>
              <a:off x="1049427" y="4448035"/>
              <a:ext cx="17902" cy="6381"/>
            </a:xfrm>
            <a:custGeom>
              <a:rect b="b" l="l" r="r" t="t"/>
              <a:pathLst>
                <a:path extrusionOk="0" h="175" w="491">
                  <a:moveTo>
                    <a:pt x="491" y="1"/>
                  </a:moveTo>
                  <a:cubicBezTo>
                    <a:pt x="382" y="44"/>
                    <a:pt x="218" y="99"/>
                    <a:pt x="0" y="175"/>
                  </a:cubicBezTo>
                  <a:cubicBezTo>
                    <a:pt x="218" y="99"/>
                    <a:pt x="382" y="44"/>
                    <a:pt x="491" y="1"/>
                  </a:cubicBezTo>
                  <a:close/>
                </a:path>
              </a:pathLst>
            </a:custGeom>
            <a:solidFill>
              <a:srgbClr val="7EB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
            <p:cNvSpPr/>
            <p:nvPr/>
          </p:nvSpPr>
          <p:spPr>
            <a:xfrm>
              <a:off x="837234" y="3739995"/>
              <a:ext cx="565458" cy="659233"/>
            </a:xfrm>
            <a:custGeom>
              <a:rect b="b" l="l" r="r" t="t"/>
              <a:pathLst>
                <a:path extrusionOk="0" h="18081" w="15509">
                  <a:moveTo>
                    <a:pt x="7684" y="0"/>
                  </a:moveTo>
                  <a:cubicBezTo>
                    <a:pt x="6267" y="0"/>
                    <a:pt x="3990" y="610"/>
                    <a:pt x="2627" y="2845"/>
                  </a:cubicBezTo>
                  <a:cubicBezTo>
                    <a:pt x="1" y="7149"/>
                    <a:pt x="1363" y="17579"/>
                    <a:pt x="1363" y="17579"/>
                  </a:cubicBezTo>
                  <a:lnTo>
                    <a:pt x="14190" y="18080"/>
                  </a:lnTo>
                  <a:cubicBezTo>
                    <a:pt x="14190" y="18080"/>
                    <a:pt x="15509" y="7847"/>
                    <a:pt x="12632" y="3030"/>
                  </a:cubicBezTo>
                  <a:cubicBezTo>
                    <a:pt x="11215" y="643"/>
                    <a:pt x="9460" y="0"/>
                    <a:pt x="7684"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
            <p:cNvSpPr/>
            <p:nvPr/>
          </p:nvSpPr>
          <p:spPr>
            <a:xfrm>
              <a:off x="747836" y="4285426"/>
              <a:ext cx="772077" cy="927542"/>
            </a:xfrm>
            <a:custGeom>
              <a:rect b="b" l="l" r="r" t="t"/>
              <a:pathLst>
                <a:path extrusionOk="0" h="25440" w="21176">
                  <a:moveTo>
                    <a:pt x="10155" y="0"/>
                  </a:moveTo>
                  <a:cubicBezTo>
                    <a:pt x="8647" y="0"/>
                    <a:pt x="6321" y="157"/>
                    <a:pt x="4578" y="984"/>
                  </a:cubicBezTo>
                  <a:cubicBezTo>
                    <a:pt x="3009" y="1725"/>
                    <a:pt x="796" y="5496"/>
                    <a:pt x="1" y="6716"/>
                  </a:cubicBezTo>
                  <a:lnTo>
                    <a:pt x="1755" y="25439"/>
                  </a:lnTo>
                  <a:lnTo>
                    <a:pt x="19748" y="22257"/>
                  </a:lnTo>
                  <a:lnTo>
                    <a:pt x="21176" y="6782"/>
                  </a:lnTo>
                  <a:cubicBezTo>
                    <a:pt x="21176" y="6782"/>
                    <a:pt x="17362" y="2041"/>
                    <a:pt x="16217" y="1355"/>
                  </a:cubicBezTo>
                  <a:cubicBezTo>
                    <a:pt x="15073" y="668"/>
                    <a:pt x="11684" y="58"/>
                    <a:pt x="11684" y="58"/>
                  </a:cubicBezTo>
                  <a:cubicBezTo>
                    <a:pt x="11684" y="58"/>
                    <a:pt x="11070" y="0"/>
                    <a:pt x="10155" y="0"/>
                  </a:cubicBez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
            <p:cNvSpPr/>
            <p:nvPr/>
          </p:nvSpPr>
          <p:spPr>
            <a:xfrm>
              <a:off x="928783" y="4487994"/>
              <a:ext cx="380533" cy="326281"/>
            </a:xfrm>
            <a:custGeom>
              <a:rect b="b" l="l" r="r" t="t"/>
              <a:pathLst>
                <a:path extrusionOk="0" h="8949" w="10437">
                  <a:moveTo>
                    <a:pt x="7692" y="0"/>
                  </a:moveTo>
                  <a:cubicBezTo>
                    <a:pt x="6202" y="0"/>
                    <a:pt x="5020" y="2566"/>
                    <a:pt x="5020" y="2566"/>
                  </a:cubicBezTo>
                  <a:cubicBezTo>
                    <a:pt x="5020" y="2566"/>
                    <a:pt x="4726" y="2000"/>
                    <a:pt x="3549" y="1150"/>
                  </a:cubicBezTo>
                  <a:cubicBezTo>
                    <a:pt x="3297" y="970"/>
                    <a:pt x="2983" y="883"/>
                    <a:pt x="2653" y="883"/>
                  </a:cubicBezTo>
                  <a:cubicBezTo>
                    <a:pt x="1443" y="883"/>
                    <a:pt x="0" y="2045"/>
                    <a:pt x="454" y="4048"/>
                  </a:cubicBezTo>
                  <a:cubicBezTo>
                    <a:pt x="901" y="5977"/>
                    <a:pt x="3506" y="7939"/>
                    <a:pt x="4737" y="8767"/>
                  </a:cubicBezTo>
                  <a:cubicBezTo>
                    <a:pt x="4918" y="8888"/>
                    <a:pt x="5129" y="8948"/>
                    <a:pt x="5341" y="8948"/>
                  </a:cubicBezTo>
                  <a:cubicBezTo>
                    <a:pt x="5588" y="8948"/>
                    <a:pt x="5834" y="8866"/>
                    <a:pt x="6034" y="8702"/>
                  </a:cubicBezTo>
                  <a:cubicBezTo>
                    <a:pt x="8976" y="6326"/>
                    <a:pt x="10437" y="1814"/>
                    <a:pt x="8650" y="376"/>
                  </a:cubicBezTo>
                  <a:cubicBezTo>
                    <a:pt x="8322" y="110"/>
                    <a:pt x="8001" y="0"/>
                    <a:pt x="7692"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
            <p:cNvSpPr/>
            <p:nvPr/>
          </p:nvSpPr>
          <p:spPr>
            <a:xfrm>
              <a:off x="1022812" y="4151621"/>
              <a:ext cx="204249" cy="259304"/>
            </a:xfrm>
            <a:custGeom>
              <a:rect b="b" l="l" r="r" t="t"/>
              <a:pathLst>
                <a:path extrusionOk="0" h="7112" w="5602">
                  <a:moveTo>
                    <a:pt x="4436" y="1"/>
                  </a:moveTo>
                  <a:lnTo>
                    <a:pt x="1254" y="774"/>
                  </a:lnTo>
                  <a:cubicBezTo>
                    <a:pt x="1254" y="774"/>
                    <a:pt x="1188" y="2649"/>
                    <a:pt x="1014" y="3706"/>
                  </a:cubicBezTo>
                  <a:cubicBezTo>
                    <a:pt x="839" y="4763"/>
                    <a:pt x="0" y="5003"/>
                    <a:pt x="0" y="5003"/>
                  </a:cubicBezTo>
                  <a:cubicBezTo>
                    <a:pt x="0" y="5003"/>
                    <a:pt x="578" y="6856"/>
                    <a:pt x="2376" y="7095"/>
                  </a:cubicBezTo>
                  <a:cubicBezTo>
                    <a:pt x="2458" y="7106"/>
                    <a:pt x="2539" y="7111"/>
                    <a:pt x="2620" y="7111"/>
                  </a:cubicBezTo>
                  <a:cubicBezTo>
                    <a:pt x="4302" y="7111"/>
                    <a:pt x="5602" y="4828"/>
                    <a:pt x="5602" y="4828"/>
                  </a:cubicBezTo>
                  <a:cubicBezTo>
                    <a:pt x="5602" y="4828"/>
                    <a:pt x="5068" y="4567"/>
                    <a:pt x="4719" y="4011"/>
                  </a:cubicBezTo>
                  <a:cubicBezTo>
                    <a:pt x="4370" y="3455"/>
                    <a:pt x="4436" y="1"/>
                    <a:pt x="4436"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
            <p:cNvSpPr/>
            <p:nvPr/>
          </p:nvSpPr>
          <p:spPr>
            <a:xfrm>
              <a:off x="1063318" y="4151621"/>
              <a:ext cx="124037" cy="133589"/>
            </a:xfrm>
            <a:custGeom>
              <a:rect b="b" l="l" r="r" t="t"/>
              <a:pathLst>
                <a:path extrusionOk="0" h="3664" w="3402">
                  <a:moveTo>
                    <a:pt x="3325" y="1"/>
                  </a:moveTo>
                  <a:lnTo>
                    <a:pt x="143" y="774"/>
                  </a:lnTo>
                  <a:cubicBezTo>
                    <a:pt x="143" y="774"/>
                    <a:pt x="110" y="1930"/>
                    <a:pt x="1" y="2932"/>
                  </a:cubicBezTo>
                  <a:cubicBezTo>
                    <a:pt x="469" y="3368"/>
                    <a:pt x="1036" y="3641"/>
                    <a:pt x="1701" y="3662"/>
                  </a:cubicBezTo>
                  <a:cubicBezTo>
                    <a:pt x="1728" y="3663"/>
                    <a:pt x="1754" y="3664"/>
                    <a:pt x="1780" y="3664"/>
                  </a:cubicBezTo>
                  <a:cubicBezTo>
                    <a:pt x="2431" y="3664"/>
                    <a:pt x="2961" y="3406"/>
                    <a:pt x="3401" y="2987"/>
                  </a:cubicBezTo>
                  <a:cubicBezTo>
                    <a:pt x="3281" y="1777"/>
                    <a:pt x="3325" y="1"/>
                    <a:pt x="3325" y="1"/>
                  </a:cubicBezTo>
                  <a:close/>
                </a:path>
              </a:pathLst>
            </a:custGeom>
            <a:solidFill>
              <a:srgbClr val="E8C2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
            <p:cNvSpPr/>
            <p:nvPr/>
          </p:nvSpPr>
          <p:spPr>
            <a:xfrm>
              <a:off x="975925" y="3987517"/>
              <a:ext cx="287706" cy="245667"/>
            </a:xfrm>
            <a:custGeom>
              <a:rect b="b" l="l" r="r" t="t"/>
              <a:pathLst>
                <a:path extrusionOk="0" h="6738" w="7891">
                  <a:moveTo>
                    <a:pt x="7891" y="1"/>
                  </a:moveTo>
                  <a:lnTo>
                    <a:pt x="0" y="12"/>
                  </a:lnTo>
                  <a:cubicBezTo>
                    <a:pt x="0" y="12"/>
                    <a:pt x="545" y="6616"/>
                    <a:pt x="4098" y="6736"/>
                  </a:cubicBezTo>
                  <a:cubicBezTo>
                    <a:pt x="4129" y="6737"/>
                    <a:pt x="4159" y="6737"/>
                    <a:pt x="4190" y="6737"/>
                  </a:cubicBezTo>
                  <a:cubicBezTo>
                    <a:pt x="7655" y="6737"/>
                    <a:pt x="7891" y="1"/>
                    <a:pt x="7891"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
            <p:cNvSpPr/>
            <p:nvPr/>
          </p:nvSpPr>
          <p:spPr>
            <a:xfrm>
              <a:off x="996962" y="3972642"/>
              <a:ext cx="102781" cy="31647"/>
            </a:xfrm>
            <a:custGeom>
              <a:rect b="b" l="l" r="r" t="t"/>
              <a:pathLst>
                <a:path extrusionOk="0" h="868" w="2819">
                  <a:moveTo>
                    <a:pt x="1469" y="1"/>
                  </a:moveTo>
                  <a:cubicBezTo>
                    <a:pt x="1437" y="1"/>
                    <a:pt x="1406" y="2"/>
                    <a:pt x="1374" y="5"/>
                  </a:cubicBezTo>
                  <a:cubicBezTo>
                    <a:pt x="655" y="82"/>
                    <a:pt x="1" y="594"/>
                    <a:pt x="1" y="594"/>
                  </a:cubicBezTo>
                  <a:cubicBezTo>
                    <a:pt x="1" y="594"/>
                    <a:pt x="607" y="283"/>
                    <a:pt x="1275" y="283"/>
                  </a:cubicBezTo>
                  <a:cubicBezTo>
                    <a:pt x="1704" y="283"/>
                    <a:pt x="2160" y="412"/>
                    <a:pt x="2497" y="834"/>
                  </a:cubicBezTo>
                  <a:cubicBezTo>
                    <a:pt x="2497" y="834"/>
                    <a:pt x="2540" y="868"/>
                    <a:pt x="2602" y="868"/>
                  </a:cubicBezTo>
                  <a:cubicBezTo>
                    <a:pt x="2632" y="868"/>
                    <a:pt x="2667" y="859"/>
                    <a:pt x="2704" y="834"/>
                  </a:cubicBezTo>
                  <a:cubicBezTo>
                    <a:pt x="2818" y="771"/>
                    <a:pt x="2165" y="1"/>
                    <a:pt x="1469"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
            <p:cNvSpPr/>
            <p:nvPr/>
          </p:nvSpPr>
          <p:spPr>
            <a:xfrm>
              <a:off x="1160045" y="3976616"/>
              <a:ext cx="100411" cy="31246"/>
            </a:xfrm>
            <a:custGeom>
              <a:rect b="b" l="l" r="r" t="t"/>
              <a:pathLst>
                <a:path extrusionOk="0" h="857" w="2754">
                  <a:moveTo>
                    <a:pt x="1318" y="0"/>
                  </a:moveTo>
                  <a:cubicBezTo>
                    <a:pt x="634" y="0"/>
                    <a:pt x="1" y="760"/>
                    <a:pt x="105" y="823"/>
                  </a:cubicBezTo>
                  <a:cubicBezTo>
                    <a:pt x="141" y="848"/>
                    <a:pt x="177" y="857"/>
                    <a:pt x="207" y="857"/>
                  </a:cubicBezTo>
                  <a:cubicBezTo>
                    <a:pt x="269" y="857"/>
                    <a:pt x="312" y="823"/>
                    <a:pt x="312" y="823"/>
                  </a:cubicBezTo>
                  <a:cubicBezTo>
                    <a:pt x="641" y="404"/>
                    <a:pt x="1087" y="277"/>
                    <a:pt x="1508" y="277"/>
                  </a:cubicBezTo>
                  <a:cubicBezTo>
                    <a:pt x="2161" y="277"/>
                    <a:pt x="2753" y="583"/>
                    <a:pt x="2753" y="583"/>
                  </a:cubicBezTo>
                  <a:cubicBezTo>
                    <a:pt x="2753" y="583"/>
                    <a:pt x="2121" y="82"/>
                    <a:pt x="1413" y="5"/>
                  </a:cubicBezTo>
                  <a:cubicBezTo>
                    <a:pt x="1381" y="2"/>
                    <a:pt x="1350" y="0"/>
                    <a:pt x="131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
            <p:cNvSpPr/>
            <p:nvPr/>
          </p:nvSpPr>
          <p:spPr>
            <a:xfrm>
              <a:off x="1118955" y="4026055"/>
              <a:ext cx="36606" cy="86848"/>
            </a:xfrm>
            <a:custGeom>
              <a:rect b="b" l="l" r="r" t="t"/>
              <a:pathLst>
                <a:path extrusionOk="0" h="2382" w="1004">
                  <a:moveTo>
                    <a:pt x="415" y="1"/>
                  </a:moveTo>
                  <a:cubicBezTo>
                    <a:pt x="415" y="1"/>
                    <a:pt x="349" y="1102"/>
                    <a:pt x="491" y="1418"/>
                  </a:cubicBezTo>
                  <a:cubicBezTo>
                    <a:pt x="622" y="1734"/>
                    <a:pt x="665" y="1799"/>
                    <a:pt x="676" y="2006"/>
                  </a:cubicBezTo>
                  <a:cubicBezTo>
                    <a:pt x="686" y="2172"/>
                    <a:pt x="397" y="2339"/>
                    <a:pt x="136" y="2339"/>
                  </a:cubicBezTo>
                  <a:cubicBezTo>
                    <a:pt x="89" y="2339"/>
                    <a:pt x="44" y="2334"/>
                    <a:pt x="1" y="2322"/>
                  </a:cubicBezTo>
                  <a:lnTo>
                    <a:pt x="1" y="2322"/>
                  </a:lnTo>
                  <a:cubicBezTo>
                    <a:pt x="1" y="2322"/>
                    <a:pt x="200" y="2382"/>
                    <a:pt x="407" y="2382"/>
                  </a:cubicBezTo>
                  <a:cubicBezTo>
                    <a:pt x="565" y="2382"/>
                    <a:pt x="727" y="2347"/>
                    <a:pt x="807" y="2224"/>
                  </a:cubicBezTo>
                  <a:cubicBezTo>
                    <a:pt x="1003" y="1941"/>
                    <a:pt x="644" y="1407"/>
                    <a:pt x="578" y="1221"/>
                  </a:cubicBezTo>
                  <a:cubicBezTo>
                    <a:pt x="513" y="1025"/>
                    <a:pt x="415" y="1"/>
                    <a:pt x="415" y="1"/>
                  </a:cubicBezTo>
                  <a:close/>
                </a:path>
              </a:pathLst>
            </a:custGeom>
            <a:solidFill>
              <a:srgbClr val="D8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
            <p:cNvSpPr/>
            <p:nvPr/>
          </p:nvSpPr>
          <p:spPr>
            <a:xfrm>
              <a:off x="1022812" y="4048696"/>
              <a:ext cx="58445" cy="23881"/>
            </a:xfrm>
            <a:custGeom>
              <a:rect b="b" l="l" r="r" t="t"/>
              <a:pathLst>
                <a:path extrusionOk="0" h="655" w="1603">
                  <a:moveTo>
                    <a:pt x="796" y="1"/>
                  </a:moveTo>
                  <a:cubicBezTo>
                    <a:pt x="360" y="1"/>
                    <a:pt x="0" y="143"/>
                    <a:pt x="0" y="328"/>
                  </a:cubicBezTo>
                  <a:cubicBezTo>
                    <a:pt x="0" y="513"/>
                    <a:pt x="360" y="655"/>
                    <a:pt x="796" y="655"/>
                  </a:cubicBezTo>
                  <a:cubicBezTo>
                    <a:pt x="1243" y="655"/>
                    <a:pt x="1602" y="513"/>
                    <a:pt x="1602" y="328"/>
                  </a:cubicBezTo>
                  <a:cubicBezTo>
                    <a:pt x="1602" y="143"/>
                    <a:pt x="1243" y="1"/>
                    <a:pt x="796"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
            <p:cNvSpPr/>
            <p:nvPr/>
          </p:nvSpPr>
          <p:spPr>
            <a:xfrm>
              <a:off x="1171019" y="4051102"/>
              <a:ext cx="57242" cy="23881"/>
            </a:xfrm>
            <a:custGeom>
              <a:rect b="b" l="l" r="r" t="t"/>
              <a:pathLst>
                <a:path extrusionOk="0" h="655" w="1570">
                  <a:moveTo>
                    <a:pt x="785" y="0"/>
                  </a:moveTo>
                  <a:cubicBezTo>
                    <a:pt x="349" y="0"/>
                    <a:pt x="0" y="153"/>
                    <a:pt x="0" y="327"/>
                  </a:cubicBezTo>
                  <a:cubicBezTo>
                    <a:pt x="0" y="513"/>
                    <a:pt x="349" y="654"/>
                    <a:pt x="785" y="654"/>
                  </a:cubicBezTo>
                  <a:cubicBezTo>
                    <a:pt x="1221" y="654"/>
                    <a:pt x="1570" y="513"/>
                    <a:pt x="1570" y="327"/>
                  </a:cubicBezTo>
                  <a:cubicBezTo>
                    <a:pt x="1570" y="153"/>
                    <a:pt x="1221" y="0"/>
                    <a:pt x="785"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
            <p:cNvSpPr/>
            <p:nvPr/>
          </p:nvSpPr>
          <p:spPr>
            <a:xfrm>
              <a:off x="1096314" y="4137329"/>
              <a:ext cx="74743" cy="26361"/>
            </a:xfrm>
            <a:custGeom>
              <a:rect b="b" l="l" r="r" t="t"/>
              <a:pathLst>
                <a:path extrusionOk="0" h="723" w="2050">
                  <a:moveTo>
                    <a:pt x="2049" y="0"/>
                  </a:moveTo>
                  <a:cubicBezTo>
                    <a:pt x="2049" y="0"/>
                    <a:pt x="1483" y="316"/>
                    <a:pt x="894" y="338"/>
                  </a:cubicBezTo>
                  <a:cubicBezTo>
                    <a:pt x="867" y="339"/>
                    <a:pt x="841" y="340"/>
                    <a:pt x="816" y="340"/>
                  </a:cubicBezTo>
                  <a:cubicBezTo>
                    <a:pt x="279" y="340"/>
                    <a:pt x="0" y="131"/>
                    <a:pt x="0" y="131"/>
                  </a:cubicBezTo>
                  <a:lnTo>
                    <a:pt x="0" y="131"/>
                  </a:lnTo>
                  <a:cubicBezTo>
                    <a:pt x="0" y="131"/>
                    <a:pt x="452" y="723"/>
                    <a:pt x="989" y="723"/>
                  </a:cubicBezTo>
                  <a:cubicBezTo>
                    <a:pt x="1012" y="723"/>
                    <a:pt x="1035" y="722"/>
                    <a:pt x="1058" y="720"/>
                  </a:cubicBezTo>
                  <a:cubicBezTo>
                    <a:pt x="1613" y="665"/>
                    <a:pt x="2049" y="0"/>
                    <a:pt x="2049" y="0"/>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
            <p:cNvSpPr/>
            <p:nvPr/>
          </p:nvSpPr>
          <p:spPr>
            <a:xfrm>
              <a:off x="1017234" y="5111193"/>
              <a:ext cx="17136" cy="12360"/>
            </a:xfrm>
            <a:custGeom>
              <a:rect b="b" l="l" r="r" t="t"/>
              <a:pathLst>
                <a:path extrusionOk="0" h="339" w="470">
                  <a:moveTo>
                    <a:pt x="1" y="1"/>
                  </a:moveTo>
                  <a:cubicBezTo>
                    <a:pt x="153" y="110"/>
                    <a:pt x="317" y="218"/>
                    <a:pt x="469" y="338"/>
                  </a:cubicBezTo>
                  <a:cubicBezTo>
                    <a:pt x="317" y="218"/>
                    <a:pt x="153" y="110"/>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
            <p:cNvSpPr/>
            <p:nvPr/>
          </p:nvSpPr>
          <p:spPr>
            <a:xfrm>
              <a:off x="1012859" y="5108422"/>
              <a:ext cx="4412" cy="2807"/>
            </a:xfrm>
            <a:custGeom>
              <a:rect b="b" l="l" r="r" t="t"/>
              <a:pathLst>
                <a:path extrusionOk="0" h="77" w="121">
                  <a:moveTo>
                    <a:pt x="1" y="0"/>
                  </a:moveTo>
                  <a:cubicBezTo>
                    <a:pt x="44" y="22"/>
                    <a:pt x="77" y="55"/>
                    <a:pt x="121" y="77"/>
                  </a:cubicBezTo>
                  <a:cubicBezTo>
                    <a:pt x="77" y="55"/>
                    <a:pt x="44" y="22"/>
                    <a:pt x="1"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
            <p:cNvSpPr/>
            <p:nvPr/>
          </p:nvSpPr>
          <p:spPr>
            <a:xfrm>
              <a:off x="-341678" y="4907349"/>
              <a:ext cx="803505" cy="371163"/>
            </a:xfrm>
            <a:custGeom>
              <a:rect b="b" l="l" r="r" t="t"/>
              <a:pathLst>
                <a:path extrusionOk="0" h="10180" w="22038">
                  <a:moveTo>
                    <a:pt x="8218" y="1"/>
                  </a:moveTo>
                  <a:lnTo>
                    <a:pt x="1647" y="4415"/>
                  </a:lnTo>
                  <a:lnTo>
                    <a:pt x="208" y="7215"/>
                  </a:lnTo>
                  <a:lnTo>
                    <a:pt x="1" y="10180"/>
                  </a:lnTo>
                  <a:lnTo>
                    <a:pt x="22037" y="10180"/>
                  </a:lnTo>
                  <a:cubicBezTo>
                    <a:pt x="21656" y="7281"/>
                    <a:pt x="21252" y="4622"/>
                    <a:pt x="20958" y="4055"/>
                  </a:cubicBezTo>
                  <a:cubicBezTo>
                    <a:pt x="20282" y="2704"/>
                    <a:pt x="14136" y="284"/>
                    <a:pt x="14136" y="284"/>
                  </a:cubicBezTo>
                  <a:lnTo>
                    <a:pt x="8218" y="1"/>
                  </a:ln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
            <p:cNvSpPr/>
            <p:nvPr/>
          </p:nvSpPr>
          <p:spPr>
            <a:xfrm>
              <a:off x="-77019" y="4907349"/>
              <a:ext cx="315124" cy="112370"/>
            </a:xfrm>
            <a:custGeom>
              <a:rect b="b" l="l" r="r" t="t"/>
              <a:pathLst>
                <a:path extrusionOk="0" h="3082" w="8643">
                  <a:moveTo>
                    <a:pt x="959" y="1"/>
                  </a:moveTo>
                  <a:lnTo>
                    <a:pt x="11" y="633"/>
                  </a:lnTo>
                  <a:cubicBezTo>
                    <a:pt x="0" y="1145"/>
                    <a:pt x="164" y="2311"/>
                    <a:pt x="1766" y="2758"/>
                  </a:cubicBezTo>
                  <a:cubicBezTo>
                    <a:pt x="2555" y="2980"/>
                    <a:pt x="3356" y="3081"/>
                    <a:pt x="4116" y="3081"/>
                  </a:cubicBezTo>
                  <a:cubicBezTo>
                    <a:pt x="5370" y="3081"/>
                    <a:pt x="6510" y="2805"/>
                    <a:pt x="7291" y="2344"/>
                  </a:cubicBezTo>
                  <a:cubicBezTo>
                    <a:pt x="8032" y="1897"/>
                    <a:pt x="8435" y="1374"/>
                    <a:pt x="8642" y="1025"/>
                  </a:cubicBezTo>
                  <a:cubicBezTo>
                    <a:pt x="7629" y="578"/>
                    <a:pt x="6877" y="284"/>
                    <a:pt x="6877" y="284"/>
                  </a:cubicBezTo>
                  <a:lnTo>
                    <a:pt x="959" y="1"/>
                  </a:ln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
            <p:cNvSpPr/>
            <p:nvPr/>
          </p:nvSpPr>
          <p:spPr>
            <a:xfrm>
              <a:off x="-52008" y="4778210"/>
              <a:ext cx="248767" cy="218796"/>
            </a:xfrm>
            <a:custGeom>
              <a:rect b="b" l="l" r="r" t="t"/>
              <a:pathLst>
                <a:path extrusionOk="0" h="6001" w="6823">
                  <a:moveTo>
                    <a:pt x="851" y="1"/>
                  </a:moveTo>
                  <a:lnTo>
                    <a:pt x="1" y="4306"/>
                  </a:lnTo>
                  <a:cubicBezTo>
                    <a:pt x="1" y="4306"/>
                    <a:pt x="1080" y="5744"/>
                    <a:pt x="2834" y="5984"/>
                  </a:cubicBezTo>
                  <a:cubicBezTo>
                    <a:pt x="2913" y="5995"/>
                    <a:pt x="2998" y="6001"/>
                    <a:pt x="3087" y="6001"/>
                  </a:cubicBezTo>
                  <a:cubicBezTo>
                    <a:pt x="4450" y="6001"/>
                    <a:pt x="6823" y="4741"/>
                    <a:pt x="6823" y="4556"/>
                  </a:cubicBezTo>
                  <a:cubicBezTo>
                    <a:pt x="6823" y="4349"/>
                    <a:pt x="5657" y="121"/>
                    <a:pt x="5657" y="121"/>
                  </a:cubicBezTo>
                  <a:lnTo>
                    <a:pt x="851" y="1"/>
                  </a:ln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
            <p:cNvSpPr/>
            <p:nvPr/>
          </p:nvSpPr>
          <p:spPr>
            <a:xfrm>
              <a:off x="-30133" y="4778210"/>
              <a:ext cx="194733" cy="95635"/>
            </a:xfrm>
            <a:custGeom>
              <a:rect b="b" l="l" r="r" t="t"/>
              <a:pathLst>
                <a:path extrusionOk="0" h="2623" w="5341">
                  <a:moveTo>
                    <a:pt x="251" y="1"/>
                  </a:moveTo>
                  <a:lnTo>
                    <a:pt x="0" y="1309"/>
                  </a:lnTo>
                  <a:cubicBezTo>
                    <a:pt x="668" y="2048"/>
                    <a:pt x="2071" y="2623"/>
                    <a:pt x="2942" y="2623"/>
                  </a:cubicBezTo>
                  <a:cubicBezTo>
                    <a:pt x="2995" y="2623"/>
                    <a:pt x="3046" y="2621"/>
                    <a:pt x="3095" y="2616"/>
                  </a:cubicBezTo>
                  <a:cubicBezTo>
                    <a:pt x="3749" y="2562"/>
                    <a:pt x="4675" y="1952"/>
                    <a:pt x="5340" y="1156"/>
                  </a:cubicBezTo>
                  <a:cubicBezTo>
                    <a:pt x="5177" y="557"/>
                    <a:pt x="5057" y="121"/>
                    <a:pt x="5057" y="121"/>
                  </a:cubicBezTo>
                  <a:lnTo>
                    <a:pt x="251" y="1"/>
                  </a:lnTo>
                  <a:close/>
                </a:path>
              </a:pathLst>
            </a:custGeom>
            <a:solidFill>
              <a:srgbClr val="E8C2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
            <p:cNvSpPr/>
            <p:nvPr/>
          </p:nvSpPr>
          <p:spPr>
            <a:xfrm>
              <a:off x="-84567" y="4429951"/>
              <a:ext cx="297222" cy="406565"/>
            </a:xfrm>
            <a:custGeom>
              <a:rect b="b" l="l" r="r" t="t"/>
              <a:pathLst>
                <a:path extrusionOk="0" h="11151" w="8152">
                  <a:moveTo>
                    <a:pt x="2681" y="0"/>
                  </a:moveTo>
                  <a:cubicBezTo>
                    <a:pt x="2455" y="0"/>
                    <a:pt x="2245" y="53"/>
                    <a:pt x="2060" y="170"/>
                  </a:cubicBezTo>
                  <a:cubicBezTo>
                    <a:pt x="207" y="1325"/>
                    <a:pt x="0" y="3886"/>
                    <a:pt x="0" y="3886"/>
                  </a:cubicBezTo>
                  <a:cubicBezTo>
                    <a:pt x="0" y="3886"/>
                    <a:pt x="752" y="8943"/>
                    <a:pt x="1439" y="9760"/>
                  </a:cubicBezTo>
                  <a:cubicBezTo>
                    <a:pt x="2087" y="10543"/>
                    <a:pt x="3544" y="11150"/>
                    <a:pt x="4447" y="11150"/>
                  </a:cubicBezTo>
                  <a:cubicBezTo>
                    <a:pt x="4500" y="11150"/>
                    <a:pt x="4551" y="11148"/>
                    <a:pt x="4599" y="11144"/>
                  </a:cubicBezTo>
                  <a:cubicBezTo>
                    <a:pt x="5482" y="11068"/>
                    <a:pt x="6866" y="9978"/>
                    <a:pt x="7411" y="8812"/>
                  </a:cubicBezTo>
                  <a:cubicBezTo>
                    <a:pt x="7956" y="7635"/>
                    <a:pt x="8152" y="4246"/>
                    <a:pt x="8152" y="4246"/>
                  </a:cubicBezTo>
                  <a:cubicBezTo>
                    <a:pt x="8152" y="4246"/>
                    <a:pt x="4719" y="0"/>
                    <a:pt x="2681"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
            <p:cNvSpPr/>
            <p:nvPr/>
          </p:nvSpPr>
          <p:spPr>
            <a:xfrm>
              <a:off x="-129484" y="4332750"/>
              <a:ext cx="454984" cy="337838"/>
            </a:xfrm>
            <a:custGeom>
              <a:rect b="b" l="l" r="r" t="t"/>
              <a:pathLst>
                <a:path extrusionOk="0" h="9266" w="12479">
                  <a:moveTo>
                    <a:pt x="4881" y="0"/>
                  </a:moveTo>
                  <a:cubicBezTo>
                    <a:pt x="4844" y="0"/>
                    <a:pt x="4809" y="1"/>
                    <a:pt x="4774" y="2"/>
                  </a:cubicBezTo>
                  <a:cubicBezTo>
                    <a:pt x="3455" y="46"/>
                    <a:pt x="1635" y="1659"/>
                    <a:pt x="1635" y="1659"/>
                  </a:cubicBezTo>
                  <a:cubicBezTo>
                    <a:pt x="1635" y="1659"/>
                    <a:pt x="611" y="2748"/>
                    <a:pt x="306" y="4536"/>
                  </a:cubicBezTo>
                  <a:cubicBezTo>
                    <a:pt x="1" y="6323"/>
                    <a:pt x="1613" y="8742"/>
                    <a:pt x="1613" y="8742"/>
                  </a:cubicBezTo>
                  <a:lnTo>
                    <a:pt x="1712" y="6944"/>
                  </a:lnTo>
                  <a:cubicBezTo>
                    <a:pt x="1712" y="6944"/>
                    <a:pt x="3651" y="4536"/>
                    <a:pt x="3902" y="3468"/>
                  </a:cubicBezTo>
                  <a:cubicBezTo>
                    <a:pt x="3902" y="3468"/>
                    <a:pt x="4894" y="5517"/>
                    <a:pt x="5929" y="5920"/>
                  </a:cubicBezTo>
                  <a:cubicBezTo>
                    <a:pt x="6101" y="5988"/>
                    <a:pt x="6248" y="6016"/>
                    <a:pt x="6375" y="6016"/>
                  </a:cubicBezTo>
                  <a:cubicBezTo>
                    <a:pt x="7021" y="6016"/>
                    <a:pt x="7128" y="5277"/>
                    <a:pt x="7128" y="5277"/>
                  </a:cubicBezTo>
                  <a:cubicBezTo>
                    <a:pt x="7128" y="5277"/>
                    <a:pt x="8131" y="6694"/>
                    <a:pt x="8567" y="6901"/>
                  </a:cubicBezTo>
                  <a:cubicBezTo>
                    <a:pt x="9013" y="7097"/>
                    <a:pt x="8926" y="7565"/>
                    <a:pt x="8926" y="7565"/>
                  </a:cubicBezTo>
                  <a:lnTo>
                    <a:pt x="9155" y="9266"/>
                  </a:lnTo>
                  <a:cubicBezTo>
                    <a:pt x="9155" y="9266"/>
                    <a:pt x="9624" y="8067"/>
                    <a:pt x="9983" y="7260"/>
                  </a:cubicBezTo>
                  <a:cubicBezTo>
                    <a:pt x="10278" y="5244"/>
                    <a:pt x="11149" y="4656"/>
                    <a:pt x="11542" y="4536"/>
                  </a:cubicBezTo>
                  <a:cubicBezTo>
                    <a:pt x="11934" y="4416"/>
                    <a:pt x="12479" y="3762"/>
                    <a:pt x="12065" y="2988"/>
                  </a:cubicBezTo>
                  <a:cubicBezTo>
                    <a:pt x="11651" y="2214"/>
                    <a:pt x="10604" y="2487"/>
                    <a:pt x="10550" y="2323"/>
                  </a:cubicBezTo>
                  <a:cubicBezTo>
                    <a:pt x="10496" y="2171"/>
                    <a:pt x="11291" y="1822"/>
                    <a:pt x="11193" y="1375"/>
                  </a:cubicBezTo>
                  <a:cubicBezTo>
                    <a:pt x="11117" y="997"/>
                    <a:pt x="10476" y="570"/>
                    <a:pt x="9731" y="570"/>
                  </a:cubicBezTo>
                  <a:cubicBezTo>
                    <a:pt x="9617" y="570"/>
                    <a:pt x="9501" y="580"/>
                    <a:pt x="9384" y="602"/>
                  </a:cubicBezTo>
                  <a:cubicBezTo>
                    <a:pt x="9302" y="617"/>
                    <a:pt x="9208" y="623"/>
                    <a:pt x="9103" y="623"/>
                  </a:cubicBezTo>
                  <a:cubicBezTo>
                    <a:pt x="8096" y="623"/>
                    <a:pt x="6092" y="0"/>
                    <a:pt x="488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
            <p:cNvSpPr/>
            <p:nvPr/>
          </p:nvSpPr>
          <p:spPr>
            <a:xfrm>
              <a:off x="-128427" y="4584830"/>
              <a:ext cx="66540" cy="109599"/>
            </a:xfrm>
            <a:custGeom>
              <a:rect b="b" l="l" r="r" t="t"/>
              <a:pathLst>
                <a:path extrusionOk="0" h="3006" w="1825">
                  <a:moveTo>
                    <a:pt x="1023" y="0"/>
                  </a:moveTo>
                  <a:cubicBezTo>
                    <a:pt x="486" y="0"/>
                    <a:pt x="1" y="1050"/>
                    <a:pt x="255" y="1774"/>
                  </a:cubicBezTo>
                  <a:cubicBezTo>
                    <a:pt x="538" y="2613"/>
                    <a:pt x="1824" y="3005"/>
                    <a:pt x="1824" y="3005"/>
                  </a:cubicBezTo>
                  <a:lnTo>
                    <a:pt x="1279" y="85"/>
                  </a:lnTo>
                  <a:cubicBezTo>
                    <a:pt x="1194" y="27"/>
                    <a:pt x="1108" y="0"/>
                    <a:pt x="1023" y="0"/>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
            <p:cNvSpPr/>
            <p:nvPr/>
          </p:nvSpPr>
          <p:spPr>
            <a:xfrm>
              <a:off x="201092" y="4601492"/>
              <a:ext cx="59357" cy="95306"/>
            </a:xfrm>
            <a:custGeom>
              <a:rect b="b" l="l" r="r" t="t"/>
              <a:pathLst>
                <a:path extrusionOk="0" h="2614" w="1628">
                  <a:moveTo>
                    <a:pt x="817" y="1"/>
                  </a:moveTo>
                  <a:cubicBezTo>
                    <a:pt x="667" y="1"/>
                    <a:pt x="489" y="52"/>
                    <a:pt x="284" y="173"/>
                  </a:cubicBezTo>
                  <a:lnTo>
                    <a:pt x="1" y="2614"/>
                  </a:lnTo>
                  <a:cubicBezTo>
                    <a:pt x="1" y="2614"/>
                    <a:pt x="1014" y="1982"/>
                    <a:pt x="1352" y="1437"/>
                  </a:cubicBezTo>
                  <a:cubicBezTo>
                    <a:pt x="1628" y="1001"/>
                    <a:pt x="1483" y="1"/>
                    <a:pt x="817" y="1"/>
                  </a:cubicBez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
            <p:cNvSpPr/>
            <p:nvPr/>
          </p:nvSpPr>
          <p:spPr>
            <a:xfrm>
              <a:off x="-24299" y="4639446"/>
              <a:ext cx="67305" cy="22022"/>
            </a:xfrm>
            <a:custGeom>
              <a:rect b="b" l="l" r="r" t="t"/>
              <a:pathLst>
                <a:path extrusionOk="0" h="604" w="1846">
                  <a:moveTo>
                    <a:pt x="1012" y="1"/>
                  </a:moveTo>
                  <a:cubicBezTo>
                    <a:pt x="428" y="1"/>
                    <a:pt x="25" y="505"/>
                    <a:pt x="25" y="505"/>
                  </a:cubicBezTo>
                  <a:cubicBezTo>
                    <a:pt x="1" y="576"/>
                    <a:pt x="19" y="603"/>
                    <a:pt x="65" y="603"/>
                  </a:cubicBezTo>
                  <a:cubicBezTo>
                    <a:pt x="225" y="603"/>
                    <a:pt x="725" y="273"/>
                    <a:pt x="995" y="265"/>
                  </a:cubicBezTo>
                  <a:cubicBezTo>
                    <a:pt x="1005" y="264"/>
                    <a:pt x="1015" y="264"/>
                    <a:pt x="1024" y="264"/>
                  </a:cubicBezTo>
                  <a:cubicBezTo>
                    <a:pt x="1346" y="264"/>
                    <a:pt x="1617" y="594"/>
                    <a:pt x="1733" y="594"/>
                  </a:cubicBezTo>
                  <a:cubicBezTo>
                    <a:pt x="1738" y="594"/>
                    <a:pt x="1743" y="593"/>
                    <a:pt x="1747" y="592"/>
                  </a:cubicBezTo>
                  <a:cubicBezTo>
                    <a:pt x="1845" y="559"/>
                    <a:pt x="1715" y="58"/>
                    <a:pt x="1083" y="3"/>
                  </a:cubicBezTo>
                  <a:cubicBezTo>
                    <a:pt x="1059" y="2"/>
                    <a:pt x="1035" y="1"/>
                    <a:pt x="1012"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
            <p:cNvSpPr/>
            <p:nvPr/>
          </p:nvSpPr>
          <p:spPr>
            <a:xfrm>
              <a:off x="75162" y="4645353"/>
              <a:ext cx="34199" cy="83348"/>
            </a:xfrm>
            <a:custGeom>
              <a:rect b="b" l="l" r="r" t="t"/>
              <a:pathLst>
                <a:path extrusionOk="0" h="2286" w="938">
                  <a:moveTo>
                    <a:pt x="64" y="0"/>
                  </a:moveTo>
                  <a:cubicBezTo>
                    <a:pt x="42" y="0"/>
                    <a:pt x="21" y="31"/>
                    <a:pt x="0" y="103"/>
                  </a:cubicBezTo>
                  <a:cubicBezTo>
                    <a:pt x="0" y="103"/>
                    <a:pt x="164" y="1389"/>
                    <a:pt x="469" y="1585"/>
                  </a:cubicBezTo>
                  <a:cubicBezTo>
                    <a:pt x="774" y="1781"/>
                    <a:pt x="458" y="2097"/>
                    <a:pt x="185" y="2239"/>
                  </a:cubicBezTo>
                  <a:cubicBezTo>
                    <a:pt x="125" y="2272"/>
                    <a:pt x="123" y="2286"/>
                    <a:pt x="156" y="2286"/>
                  </a:cubicBezTo>
                  <a:cubicBezTo>
                    <a:pt x="266" y="2286"/>
                    <a:pt x="772" y="2128"/>
                    <a:pt x="839" y="1978"/>
                  </a:cubicBezTo>
                  <a:cubicBezTo>
                    <a:pt x="937" y="1792"/>
                    <a:pt x="600" y="1618"/>
                    <a:pt x="425" y="1127"/>
                  </a:cubicBezTo>
                  <a:cubicBezTo>
                    <a:pt x="281" y="713"/>
                    <a:pt x="167" y="0"/>
                    <a:pt x="64" y="0"/>
                  </a:cubicBezTo>
                  <a:close/>
                </a:path>
              </a:pathLst>
            </a:custGeom>
            <a:solidFill>
              <a:srgbClr val="D8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
            <p:cNvSpPr/>
            <p:nvPr/>
          </p:nvSpPr>
          <p:spPr>
            <a:xfrm>
              <a:off x="-47597" y="4584721"/>
              <a:ext cx="100921" cy="33324"/>
            </a:xfrm>
            <a:custGeom>
              <a:rect b="b" l="l" r="r" t="t"/>
              <a:pathLst>
                <a:path extrusionOk="0" h="914" w="2768">
                  <a:moveTo>
                    <a:pt x="1438" y="1"/>
                  </a:moveTo>
                  <a:cubicBezTo>
                    <a:pt x="675" y="1"/>
                    <a:pt x="32" y="829"/>
                    <a:pt x="32" y="829"/>
                  </a:cubicBezTo>
                  <a:cubicBezTo>
                    <a:pt x="1" y="889"/>
                    <a:pt x="11" y="914"/>
                    <a:pt x="54" y="914"/>
                  </a:cubicBezTo>
                  <a:cubicBezTo>
                    <a:pt x="219" y="914"/>
                    <a:pt x="864" y="545"/>
                    <a:pt x="1427" y="458"/>
                  </a:cubicBezTo>
                  <a:cubicBezTo>
                    <a:pt x="1491" y="448"/>
                    <a:pt x="1553" y="444"/>
                    <a:pt x="1613" y="444"/>
                  </a:cubicBezTo>
                  <a:cubicBezTo>
                    <a:pt x="2153" y="444"/>
                    <a:pt x="2533" y="802"/>
                    <a:pt x="2657" y="802"/>
                  </a:cubicBezTo>
                  <a:cubicBezTo>
                    <a:pt x="2673" y="802"/>
                    <a:pt x="2684" y="797"/>
                    <a:pt x="2691" y="785"/>
                  </a:cubicBezTo>
                  <a:cubicBezTo>
                    <a:pt x="2768" y="654"/>
                    <a:pt x="2190" y="1"/>
                    <a:pt x="143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
            <p:cNvSpPr/>
            <p:nvPr/>
          </p:nvSpPr>
          <p:spPr>
            <a:xfrm>
              <a:off x="98605" y="4639446"/>
              <a:ext cx="67269" cy="22022"/>
            </a:xfrm>
            <a:custGeom>
              <a:rect b="b" l="l" r="r" t="t"/>
              <a:pathLst>
                <a:path extrusionOk="0" h="604" w="1845">
                  <a:moveTo>
                    <a:pt x="834" y="1"/>
                  </a:moveTo>
                  <a:cubicBezTo>
                    <a:pt x="811" y="1"/>
                    <a:pt x="787" y="2"/>
                    <a:pt x="763" y="3"/>
                  </a:cubicBezTo>
                  <a:cubicBezTo>
                    <a:pt x="131" y="58"/>
                    <a:pt x="0" y="559"/>
                    <a:pt x="98" y="592"/>
                  </a:cubicBezTo>
                  <a:cubicBezTo>
                    <a:pt x="103" y="593"/>
                    <a:pt x="107" y="594"/>
                    <a:pt x="113" y="594"/>
                  </a:cubicBezTo>
                  <a:cubicBezTo>
                    <a:pt x="228" y="594"/>
                    <a:pt x="499" y="264"/>
                    <a:pt x="821" y="264"/>
                  </a:cubicBezTo>
                  <a:cubicBezTo>
                    <a:pt x="831" y="264"/>
                    <a:pt x="840" y="264"/>
                    <a:pt x="850" y="265"/>
                  </a:cubicBezTo>
                  <a:cubicBezTo>
                    <a:pt x="1121" y="273"/>
                    <a:pt x="1621" y="603"/>
                    <a:pt x="1781" y="603"/>
                  </a:cubicBezTo>
                  <a:cubicBezTo>
                    <a:pt x="1827" y="603"/>
                    <a:pt x="1845" y="576"/>
                    <a:pt x="1820" y="505"/>
                  </a:cubicBezTo>
                  <a:cubicBezTo>
                    <a:pt x="1820" y="505"/>
                    <a:pt x="1417" y="1"/>
                    <a:pt x="834"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
            <p:cNvSpPr/>
            <p:nvPr/>
          </p:nvSpPr>
          <p:spPr>
            <a:xfrm>
              <a:off x="88251" y="4584721"/>
              <a:ext cx="100921" cy="33324"/>
            </a:xfrm>
            <a:custGeom>
              <a:rect b="b" l="l" r="r" t="t"/>
              <a:pathLst>
                <a:path extrusionOk="0" h="914" w="2768">
                  <a:moveTo>
                    <a:pt x="1330" y="1"/>
                  </a:moveTo>
                  <a:cubicBezTo>
                    <a:pt x="578" y="1"/>
                    <a:pt x="1" y="654"/>
                    <a:pt x="77" y="785"/>
                  </a:cubicBezTo>
                  <a:cubicBezTo>
                    <a:pt x="85" y="797"/>
                    <a:pt x="96" y="802"/>
                    <a:pt x="111" y="802"/>
                  </a:cubicBezTo>
                  <a:cubicBezTo>
                    <a:pt x="236" y="802"/>
                    <a:pt x="615" y="444"/>
                    <a:pt x="1155" y="444"/>
                  </a:cubicBezTo>
                  <a:cubicBezTo>
                    <a:pt x="1215" y="444"/>
                    <a:pt x="1277" y="448"/>
                    <a:pt x="1341" y="458"/>
                  </a:cubicBezTo>
                  <a:cubicBezTo>
                    <a:pt x="1904" y="545"/>
                    <a:pt x="2550" y="914"/>
                    <a:pt x="2715" y="914"/>
                  </a:cubicBezTo>
                  <a:cubicBezTo>
                    <a:pt x="2757" y="914"/>
                    <a:pt x="2768" y="889"/>
                    <a:pt x="2736" y="829"/>
                  </a:cubicBezTo>
                  <a:cubicBezTo>
                    <a:pt x="2736" y="829"/>
                    <a:pt x="2093" y="1"/>
                    <a:pt x="1330"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
            <p:cNvSpPr/>
            <p:nvPr/>
          </p:nvSpPr>
          <p:spPr>
            <a:xfrm>
              <a:off x="39978" y="4757684"/>
              <a:ext cx="72154" cy="17100"/>
            </a:xfrm>
            <a:custGeom>
              <a:rect b="b" l="l" r="r" t="t"/>
              <a:pathLst>
                <a:path extrusionOk="0" h="469" w="1979">
                  <a:moveTo>
                    <a:pt x="1943" y="0"/>
                  </a:moveTo>
                  <a:cubicBezTo>
                    <a:pt x="1857" y="0"/>
                    <a:pt x="1558" y="185"/>
                    <a:pt x="1085" y="259"/>
                  </a:cubicBezTo>
                  <a:cubicBezTo>
                    <a:pt x="957" y="281"/>
                    <a:pt x="842" y="290"/>
                    <a:pt x="742" y="290"/>
                  </a:cubicBezTo>
                  <a:cubicBezTo>
                    <a:pt x="409" y="290"/>
                    <a:pt x="235" y="193"/>
                    <a:pt x="235" y="193"/>
                  </a:cubicBezTo>
                  <a:cubicBezTo>
                    <a:pt x="182" y="171"/>
                    <a:pt x="71" y="95"/>
                    <a:pt x="27" y="95"/>
                  </a:cubicBezTo>
                  <a:cubicBezTo>
                    <a:pt x="7" y="95"/>
                    <a:pt x="0" y="110"/>
                    <a:pt x="17" y="150"/>
                  </a:cubicBezTo>
                  <a:cubicBezTo>
                    <a:pt x="65" y="255"/>
                    <a:pt x="439" y="469"/>
                    <a:pt x="890" y="469"/>
                  </a:cubicBezTo>
                  <a:cubicBezTo>
                    <a:pt x="954" y="469"/>
                    <a:pt x="1019" y="464"/>
                    <a:pt x="1085" y="455"/>
                  </a:cubicBezTo>
                  <a:cubicBezTo>
                    <a:pt x="1619" y="390"/>
                    <a:pt x="1979" y="95"/>
                    <a:pt x="1968" y="19"/>
                  </a:cubicBezTo>
                  <a:cubicBezTo>
                    <a:pt x="1966" y="6"/>
                    <a:pt x="1958" y="0"/>
                    <a:pt x="1943"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
            <p:cNvSpPr/>
            <p:nvPr/>
          </p:nvSpPr>
          <p:spPr>
            <a:xfrm>
              <a:off x="1278246" y="4635581"/>
              <a:ext cx="82327" cy="110729"/>
            </a:xfrm>
            <a:custGeom>
              <a:rect b="b" l="l" r="r" t="t"/>
              <a:pathLst>
                <a:path extrusionOk="0" h="3037" w="2258">
                  <a:moveTo>
                    <a:pt x="537" y="0"/>
                  </a:moveTo>
                  <a:cubicBezTo>
                    <a:pt x="439" y="0"/>
                    <a:pt x="351" y="40"/>
                    <a:pt x="285" y="142"/>
                  </a:cubicBezTo>
                  <a:cubicBezTo>
                    <a:pt x="0" y="559"/>
                    <a:pt x="627" y="3037"/>
                    <a:pt x="1332" y="3037"/>
                  </a:cubicBezTo>
                  <a:cubicBezTo>
                    <a:pt x="1382" y="3037"/>
                    <a:pt x="1433" y="3024"/>
                    <a:pt x="1484" y="2997"/>
                  </a:cubicBezTo>
                  <a:cubicBezTo>
                    <a:pt x="2258" y="2583"/>
                    <a:pt x="1331" y="480"/>
                    <a:pt x="1331" y="480"/>
                  </a:cubicBezTo>
                  <a:cubicBezTo>
                    <a:pt x="1331" y="480"/>
                    <a:pt x="878" y="0"/>
                    <a:pt x="537"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
            <p:cNvSpPr/>
            <p:nvPr/>
          </p:nvSpPr>
          <p:spPr>
            <a:xfrm>
              <a:off x="1101491" y="4928714"/>
              <a:ext cx="696167" cy="349797"/>
            </a:xfrm>
            <a:custGeom>
              <a:rect b="b" l="l" r="r" t="t"/>
              <a:pathLst>
                <a:path extrusionOk="0" h="9594" w="19094">
                  <a:moveTo>
                    <a:pt x="7760" y="1"/>
                  </a:moveTo>
                  <a:cubicBezTo>
                    <a:pt x="7663" y="1"/>
                    <a:pt x="7568" y="2"/>
                    <a:pt x="7476" y="3"/>
                  </a:cubicBezTo>
                  <a:cubicBezTo>
                    <a:pt x="5733" y="36"/>
                    <a:pt x="2321" y="2107"/>
                    <a:pt x="817" y="3393"/>
                  </a:cubicBezTo>
                  <a:cubicBezTo>
                    <a:pt x="142" y="3981"/>
                    <a:pt x="0" y="6738"/>
                    <a:pt x="44" y="9594"/>
                  </a:cubicBezTo>
                  <a:lnTo>
                    <a:pt x="19094" y="9594"/>
                  </a:lnTo>
                  <a:cubicBezTo>
                    <a:pt x="18952" y="7054"/>
                    <a:pt x="18669" y="4646"/>
                    <a:pt x="18102" y="3752"/>
                  </a:cubicBezTo>
                  <a:cubicBezTo>
                    <a:pt x="16696" y="1551"/>
                    <a:pt x="12043" y="265"/>
                    <a:pt x="12043" y="265"/>
                  </a:cubicBezTo>
                  <a:cubicBezTo>
                    <a:pt x="12043" y="265"/>
                    <a:pt x="9509" y="1"/>
                    <a:pt x="7760" y="1"/>
                  </a:cubicBezTo>
                  <a:close/>
                </a:path>
              </a:pathLst>
            </a:custGeom>
            <a:solidFill>
              <a:srgbClr val="F46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
            <p:cNvSpPr/>
            <p:nvPr/>
          </p:nvSpPr>
          <p:spPr>
            <a:xfrm>
              <a:off x="1559201" y="4635581"/>
              <a:ext cx="81999" cy="110729"/>
            </a:xfrm>
            <a:custGeom>
              <a:rect b="b" l="l" r="r" t="t"/>
              <a:pathLst>
                <a:path extrusionOk="0" h="3037" w="2249">
                  <a:moveTo>
                    <a:pt x="1717" y="0"/>
                  </a:moveTo>
                  <a:cubicBezTo>
                    <a:pt x="1374" y="0"/>
                    <a:pt x="927" y="480"/>
                    <a:pt x="927" y="480"/>
                  </a:cubicBezTo>
                  <a:cubicBezTo>
                    <a:pt x="927" y="480"/>
                    <a:pt x="1" y="2583"/>
                    <a:pt x="764" y="2997"/>
                  </a:cubicBezTo>
                  <a:cubicBezTo>
                    <a:pt x="815" y="3024"/>
                    <a:pt x="866" y="3037"/>
                    <a:pt x="917" y="3037"/>
                  </a:cubicBezTo>
                  <a:cubicBezTo>
                    <a:pt x="1630" y="3037"/>
                    <a:pt x="2248" y="559"/>
                    <a:pt x="1973" y="142"/>
                  </a:cubicBezTo>
                  <a:cubicBezTo>
                    <a:pt x="1905" y="40"/>
                    <a:pt x="1815" y="0"/>
                    <a:pt x="1717"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
            <p:cNvSpPr/>
            <p:nvPr/>
          </p:nvSpPr>
          <p:spPr>
            <a:xfrm>
              <a:off x="1367279" y="4808836"/>
              <a:ext cx="182446" cy="201405"/>
            </a:xfrm>
            <a:custGeom>
              <a:rect b="b" l="l" r="r" t="t"/>
              <a:pathLst>
                <a:path extrusionOk="0" h="5524" w="5004">
                  <a:moveTo>
                    <a:pt x="4360" y="0"/>
                  </a:moveTo>
                  <a:lnTo>
                    <a:pt x="393" y="1199"/>
                  </a:lnTo>
                  <a:cubicBezTo>
                    <a:pt x="524" y="2245"/>
                    <a:pt x="1" y="4043"/>
                    <a:pt x="1" y="4043"/>
                  </a:cubicBezTo>
                  <a:cubicBezTo>
                    <a:pt x="1" y="4043"/>
                    <a:pt x="1385" y="5523"/>
                    <a:pt x="2745" y="5523"/>
                  </a:cubicBezTo>
                  <a:cubicBezTo>
                    <a:pt x="2833" y="5523"/>
                    <a:pt x="2921" y="5517"/>
                    <a:pt x="3009" y="5504"/>
                  </a:cubicBezTo>
                  <a:cubicBezTo>
                    <a:pt x="4437" y="5297"/>
                    <a:pt x="5003" y="4043"/>
                    <a:pt x="5003" y="4043"/>
                  </a:cubicBezTo>
                  <a:cubicBezTo>
                    <a:pt x="4404" y="3422"/>
                    <a:pt x="4360" y="0"/>
                    <a:pt x="4360"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
            <p:cNvSpPr/>
            <p:nvPr/>
          </p:nvSpPr>
          <p:spPr>
            <a:xfrm>
              <a:off x="1379202" y="4808836"/>
              <a:ext cx="155429" cy="124474"/>
            </a:xfrm>
            <a:custGeom>
              <a:rect b="b" l="l" r="r" t="t"/>
              <a:pathLst>
                <a:path extrusionOk="0" h="3414" w="4263">
                  <a:moveTo>
                    <a:pt x="4033" y="0"/>
                  </a:moveTo>
                  <a:lnTo>
                    <a:pt x="66" y="1199"/>
                  </a:lnTo>
                  <a:cubicBezTo>
                    <a:pt x="110" y="1591"/>
                    <a:pt x="66" y="2082"/>
                    <a:pt x="1" y="2550"/>
                  </a:cubicBezTo>
                  <a:cubicBezTo>
                    <a:pt x="753" y="3052"/>
                    <a:pt x="1716" y="3413"/>
                    <a:pt x="2592" y="3413"/>
                  </a:cubicBezTo>
                  <a:cubicBezTo>
                    <a:pt x="2629" y="3413"/>
                    <a:pt x="2667" y="3413"/>
                    <a:pt x="2704" y="3411"/>
                  </a:cubicBezTo>
                  <a:cubicBezTo>
                    <a:pt x="3249" y="3389"/>
                    <a:pt x="3783" y="3171"/>
                    <a:pt x="4262" y="2855"/>
                  </a:cubicBezTo>
                  <a:cubicBezTo>
                    <a:pt x="4055" y="1646"/>
                    <a:pt x="4033" y="0"/>
                    <a:pt x="4033" y="0"/>
                  </a:cubicBezTo>
                  <a:close/>
                </a:path>
              </a:pathLst>
            </a:custGeom>
            <a:solidFill>
              <a:srgbClr val="EFB1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
            <p:cNvSpPr/>
            <p:nvPr/>
          </p:nvSpPr>
          <p:spPr>
            <a:xfrm>
              <a:off x="1303330" y="4458389"/>
              <a:ext cx="301634" cy="426728"/>
            </a:xfrm>
            <a:custGeom>
              <a:rect b="b" l="l" r="r" t="t"/>
              <a:pathLst>
                <a:path extrusionOk="0" h="11704" w="8273">
                  <a:moveTo>
                    <a:pt x="5878" y="0"/>
                  </a:moveTo>
                  <a:cubicBezTo>
                    <a:pt x="4473" y="0"/>
                    <a:pt x="2323" y="689"/>
                    <a:pt x="1286" y="1242"/>
                  </a:cubicBezTo>
                  <a:cubicBezTo>
                    <a:pt x="0" y="1929"/>
                    <a:pt x="491" y="4686"/>
                    <a:pt x="676" y="7618"/>
                  </a:cubicBezTo>
                  <a:cubicBezTo>
                    <a:pt x="907" y="11284"/>
                    <a:pt x="2606" y="11704"/>
                    <a:pt x="3864" y="11704"/>
                  </a:cubicBezTo>
                  <a:cubicBezTo>
                    <a:pt x="4150" y="11704"/>
                    <a:pt x="4414" y="11682"/>
                    <a:pt x="4632" y="11672"/>
                  </a:cubicBezTo>
                  <a:cubicBezTo>
                    <a:pt x="6016" y="11606"/>
                    <a:pt x="7248" y="10724"/>
                    <a:pt x="7760" y="9045"/>
                  </a:cubicBezTo>
                  <a:cubicBezTo>
                    <a:pt x="8272" y="7378"/>
                    <a:pt x="8141" y="2321"/>
                    <a:pt x="8141" y="2321"/>
                  </a:cubicBezTo>
                  <a:cubicBezTo>
                    <a:pt x="8141" y="2321"/>
                    <a:pt x="7891" y="599"/>
                    <a:pt x="6735" y="131"/>
                  </a:cubicBezTo>
                  <a:cubicBezTo>
                    <a:pt x="6510" y="40"/>
                    <a:pt x="6215" y="0"/>
                    <a:pt x="5878"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
            <p:cNvSpPr/>
            <p:nvPr/>
          </p:nvSpPr>
          <p:spPr>
            <a:xfrm>
              <a:off x="1275912" y="4296255"/>
              <a:ext cx="381080" cy="412472"/>
            </a:xfrm>
            <a:custGeom>
              <a:rect b="b" l="l" r="r" t="t"/>
              <a:pathLst>
                <a:path extrusionOk="0" h="11313" w="10452">
                  <a:moveTo>
                    <a:pt x="4771" y="0"/>
                  </a:moveTo>
                  <a:cubicBezTo>
                    <a:pt x="4519" y="0"/>
                    <a:pt x="4233" y="22"/>
                    <a:pt x="3913" y="77"/>
                  </a:cubicBezTo>
                  <a:cubicBezTo>
                    <a:pt x="2452" y="338"/>
                    <a:pt x="1134" y="3684"/>
                    <a:pt x="1134" y="3684"/>
                  </a:cubicBezTo>
                  <a:cubicBezTo>
                    <a:pt x="1134" y="3684"/>
                    <a:pt x="164" y="4654"/>
                    <a:pt x="88" y="6169"/>
                  </a:cubicBezTo>
                  <a:cubicBezTo>
                    <a:pt x="0" y="7684"/>
                    <a:pt x="1428" y="11171"/>
                    <a:pt x="1428" y="11171"/>
                  </a:cubicBezTo>
                  <a:lnTo>
                    <a:pt x="1352" y="7967"/>
                  </a:lnTo>
                  <a:cubicBezTo>
                    <a:pt x="1352" y="7967"/>
                    <a:pt x="1428" y="7738"/>
                    <a:pt x="1624" y="7618"/>
                  </a:cubicBezTo>
                  <a:cubicBezTo>
                    <a:pt x="1820" y="7509"/>
                    <a:pt x="2965" y="5733"/>
                    <a:pt x="2965" y="5733"/>
                  </a:cubicBezTo>
                  <a:cubicBezTo>
                    <a:pt x="2965" y="5733"/>
                    <a:pt x="4192" y="6068"/>
                    <a:pt x="5252" y="6068"/>
                  </a:cubicBezTo>
                  <a:cubicBezTo>
                    <a:pt x="5517" y="6068"/>
                    <a:pt x="5772" y="6047"/>
                    <a:pt x="5994" y="5994"/>
                  </a:cubicBezTo>
                  <a:cubicBezTo>
                    <a:pt x="7117" y="5733"/>
                    <a:pt x="7596" y="5351"/>
                    <a:pt x="7596" y="5351"/>
                  </a:cubicBezTo>
                  <a:cubicBezTo>
                    <a:pt x="7596" y="5722"/>
                    <a:pt x="8250" y="7564"/>
                    <a:pt x="8545" y="8109"/>
                  </a:cubicBezTo>
                  <a:cubicBezTo>
                    <a:pt x="8828" y="8654"/>
                    <a:pt x="8817" y="11313"/>
                    <a:pt x="8817" y="11313"/>
                  </a:cubicBezTo>
                  <a:cubicBezTo>
                    <a:pt x="8893" y="10506"/>
                    <a:pt x="10452" y="7389"/>
                    <a:pt x="10452" y="5994"/>
                  </a:cubicBezTo>
                  <a:cubicBezTo>
                    <a:pt x="10452" y="4589"/>
                    <a:pt x="9395" y="3052"/>
                    <a:pt x="9395" y="3052"/>
                  </a:cubicBezTo>
                  <a:cubicBezTo>
                    <a:pt x="9395" y="3052"/>
                    <a:pt x="9972" y="1766"/>
                    <a:pt x="9536" y="763"/>
                  </a:cubicBezTo>
                  <a:cubicBezTo>
                    <a:pt x="9326" y="267"/>
                    <a:pt x="8492" y="142"/>
                    <a:pt x="7703" y="142"/>
                  </a:cubicBezTo>
                  <a:cubicBezTo>
                    <a:pt x="6896" y="142"/>
                    <a:pt x="6136" y="273"/>
                    <a:pt x="6136" y="273"/>
                  </a:cubicBezTo>
                  <a:cubicBezTo>
                    <a:pt x="6136" y="273"/>
                    <a:pt x="5671" y="0"/>
                    <a:pt x="4771"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
            <p:cNvSpPr/>
            <p:nvPr/>
          </p:nvSpPr>
          <p:spPr>
            <a:xfrm>
              <a:off x="1378801" y="4639446"/>
              <a:ext cx="64425" cy="20964"/>
            </a:xfrm>
            <a:custGeom>
              <a:rect b="b" l="l" r="r" t="t"/>
              <a:pathLst>
                <a:path extrusionOk="0" h="575" w="1767">
                  <a:moveTo>
                    <a:pt x="965" y="1"/>
                  </a:moveTo>
                  <a:cubicBezTo>
                    <a:pt x="404" y="1"/>
                    <a:pt x="23" y="483"/>
                    <a:pt x="23" y="483"/>
                  </a:cubicBezTo>
                  <a:cubicBezTo>
                    <a:pt x="1" y="548"/>
                    <a:pt x="19" y="574"/>
                    <a:pt x="63" y="574"/>
                  </a:cubicBezTo>
                  <a:cubicBezTo>
                    <a:pt x="217" y="574"/>
                    <a:pt x="695" y="263"/>
                    <a:pt x="949" y="254"/>
                  </a:cubicBezTo>
                  <a:cubicBezTo>
                    <a:pt x="959" y="254"/>
                    <a:pt x="968" y="253"/>
                    <a:pt x="977" y="253"/>
                  </a:cubicBezTo>
                  <a:cubicBezTo>
                    <a:pt x="1278" y="253"/>
                    <a:pt x="1539" y="572"/>
                    <a:pt x="1644" y="572"/>
                  </a:cubicBezTo>
                  <a:cubicBezTo>
                    <a:pt x="1649" y="572"/>
                    <a:pt x="1653" y="572"/>
                    <a:pt x="1658" y="570"/>
                  </a:cubicBezTo>
                  <a:cubicBezTo>
                    <a:pt x="1767" y="537"/>
                    <a:pt x="1625" y="47"/>
                    <a:pt x="1036" y="3"/>
                  </a:cubicBezTo>
                  <a:cubicBezTo>
                    <a:pt x="1012" y="2"/>
                    <a:pt x="989" y="1"/>
                    <a:pt x="965"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
            <p:cNvSpPr/>
            <p:nvPr/>
          </p:nvSpPr>
          <p:spPr>
            <a:xfrm>
              <a:off x="1495653" y="4639446"/>
              <a:ext cx="64388" cy="20964"/>
            </a:xfrm>
            <a:custGeom>
              <a:rect b="b" l="l" r="r" t="t"/>
              <a:pathLst>
                <a:path extrusionOk="0" h="575" w="1766">
                  <a:moveTo>
                    <a:pt x="801" y="1"/>
                  </a:moveTo>
                  <a:cubicBezTo>
                    <a:pt x="778" y="1"/>
                    <a:pt x="754" y="2"/>
                    <a:pt x="730" y="3"/>
                  </a:cubicBezTo>
                  <a:cubicBezTo>
                    <a:pt x="131" y="47"/>
                    <a:pt x="0" y="537"/>
                    <a:pt x="98" y="570"/>
                  </a:cubicBezTo>
                  <a:cubicBezTo>
                    <a:pt x="102" y="572"/>
                    <a:pt x="107" y="572"/>
                    <a:pt x="112" y="572"/>
                  </a:cubicBezTo>
                  <a:cubicBezTo>
                    <a:pt x="217" y="572"/>
                    <a:pt x="477" y="253"/>
                    <a:pt x="779" y="253"/>
                  </a:cubicBezTo>
                  <a:cubicBezTo>
                    <a:pt x="788" y="253"/>
                    <a:pt x="797" y="254"/>
                    <a:pt x="807" y="254"/>
                  </a:cubicBezTo>
                  <a:cubicBezTo>
                    <a:pt x="1069" y="263"/>
                    <a:pt x="1549" y="574"/>
                    <a:pt x="1704" y="574"/>
                  </a:cubicBezTo>
                  <a:cubicBezTo>
                    <a:pt x="1748" y="574"/>
                    <a:pt x="1766" y="548"/>
                    <a:pt x="1744" y="483"/>
                  </a:cubicBezTo>
                  <a:cubicBezTo>
                    <a:pt x="1744" y="483"/>
                    <a:pt x="1362" y="1"/>
                    <a:pt x="801"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
            <p:cNvSpPr/>
            <p:nvPr/>
          </p:nvSpPr>
          <p:spPr>
            <a:xfrm>
              <a:off x="1351456" y="4591065"/>
              <a:ext cx="98916" cy="31501"/>
            </a:xfrm>
            <a:custGeom>
              <a:rect b="b" l="l" r="r" t="t"/>
              <a:pathLst>
                <a:path extrusionOk="0" h="864" w="2713">
                  <a:moveTo>
                    <a:pt x="1405" y="1"/>
                  </a:moveTo>
                  <a:cubicBezTo>
                    <a:pt x="664" y="1"/>
                    <a:pt x="32" y="786"/>
                    <a:pt x="32" y="786"/>
                  </a:cubicBezTo>
                  <a:cubicBezTo>
                    <a:pt x="1" y="841"/>
                    <a:pt x="10" y="863"/>
                    <a:pt x="51" y="863"/>
                  </a:cubicBezTo>
                  <a:cubicBezTo>
                    <a:pt x="209" y="863"/>
                    <a:pt x="847" y="515"/>
                    <a:pt x="1394" y="437"/>
                  </a:cubicBezTo>
                  <a:cubicBezTo>
                    <a:pt x="1460" y="426"/>
                    <a:pt x="1525" y="422"/>
                    <a:pt x="1587" y="422"/>
                  </a:cubicBezTo>
                  <a:cubicBezTo>
                    <a:pt x="2115" y="422"/>
                    <a:pt x="2483" y="757"/>
                    <a:pt x="2604" y="757"/>
                  </a:cubicBezTo>
                  <a:cubicBezTo>
                    <a:pt x="2618" y="757"/>
                    <a:pt x="2629" y="752"/>
                    <a:pt x="2636" y="742"/>
                  </a:cubicBezTo>
                  <a:cubicBezTo>
                    <a:pt x="2713" y="622"/>
                    <a:pt x="2146" y="1"/>
                    <a:pt x="1405" y="1"/>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
            <p:cNvSpPr/>
            <p:nvPr/>
          </p:nvSpPr>
          <p:spPr>
            <a:xfrm>
              <a:off x="1484496" y="4591065"/>
              <a:ext cx="98916" cy="31501"/>
            </a:xfrm>
            <a:custGeom>
              <a:rect b="b" l="l" r="r" t="t"/>
              <a:pathLst>
                <a:path extrusionOk="0" h="864" w="2713">
                  <a:moveTo>
                    <a:pt x="1309" y="1"/>
                  </a:moveTo>
                  <a:cubicBezTo>
                    <a:pt x="568" y="1"/>
                    <a:pt x="1" y="622"/>
                    <a:pt x="77" y="742"/>
                  </a:cubicBezTo>
                  <a:cubicBezTo>
                    <a:pt x="84" y="752"/>
                    <a:pt x="95" y="757"/>
                    <a:pt x="110" y="757"/>
                  </a:cubicBezTo>
                  <a:cubicBezTo>
                    <a:pt x="231" y="757"/>
                    <a:pt x="599" y="422"/>
                    <a:pt x="1127" y="422"/>
                  </a:cubicBezTo>
                  <a:cubicBezTo>
                    <a:pt x="1189" y="422"/>
                    <a:pt x="1253" y="426"/>
                    <a:pt x="1320" y="437"/>
                  </a:cubicBezTo>
                  <a:cubicBezTo>
                    <a:pt x="1867" y="515"/>
                    <a:pt x="2504" y="863"/>
                    <a:pt x="2663" y="863"/>
                  </a:cubicBezTo>
                  <a:cubicBezTo>
                    <a:pt x="2703" y="863"/>
                    <a:pt x="2713" y="841"/>
                    <a:pt x="2682" y="786"/>
                  </a:cubicBezTo>
                  <a:cubicBezTo>
                    <a:pt x="2682" y="786"/>
                    <a:pt x="2050" y="1"/>
                    <a:pt x="1309" y="1"/>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
            <p:cNvSpPr/>
            <p:nvPr/>
          </p:nvSpPr>
          <p:spPr>
            <a:xfrm>
              <a:off x="1422114" y="4777445"/>
              <a:ext cx="91843" cy="34601"/>
            </a:xfrm>
            <a:custGeom>
              <a:rect b="b" l="l" r="r" t="t"/>
              <a:pathLst>
                <a:path extrusionOk="0" h="949" w="2519">
                  <a:moveTo>
                    <a:pt x="1" y="0"/>
                  </a:moveTo>
                  <a:cubicBezTo>
                    <a:pt x="1" y="0"/>
                    <a:pt x="404" y="948"/>
                    <a:pt x="1036" y="948"/>
                  </a:cubicBezTo>
                  <a:cubicBezTo>
                    <a:pt x="2170" y="948"/>
                    <a:pt x="2518" y="0"/>
                    <a:pt x="251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
            <p:cNvSpPr/>
            <p:nvPr/>
          </p:nvSpPr>
          <p:spPr>
            <a:xfrm>
              <a:off x="1422114" y="4777445"/>
              <a:ext cx="91843" cy="13928"/>
            </a:xfrm>
            <a:custGeom>
              <a:rect b="b" l="l" r="r" t="t"/>
              <a:pathLst>
                <a:path extrusionOk="0" h="382" w="2519">
                  <a:moveTo>
                    <a:pt x="1" y="0"/>
                  </a:moveTo>
                  <a:cubicBezTo>
                    <a:pt x="1" y="0"/>
                    <a:pt x="77" y="185"/>
                    <a:pt x="219" y="382"/>
                  </a:cubicBezTo>
                  <a:lnTo>
                    <a:pt x="2279" y="382"/>
                  </a:lnTo>
                  <a:cubicBezTo>
                    <a:pt x="2453" y="185"/>
                    <a:pt x="2518" y="0"/>
                    <a:pt x="2518" y="0"/>
                  </a:cubicBezTo>
                  <a:close/>
                </a:path>
              </a:pathLst>
            </a:custGeom>
            <a:solidFill>
              <a:srgbClr val="FAE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
            <p:cNvSpPr/>
            <p:nvPr/>
          </p:nvSpPr>
          <p:spPr>
            <a:xfrm>
              <a:off x="1467834" y="4655452"/>
              <a:ext cx="43752" cy="77915"/>
            </a:xfrm>
            <a:custGeom>
              <a:rect b="b" l="l" r="r" t="t"/>
              <a:pathLst>
                <a:path extrusionOk="0" h="2137" w="1200">
                  <a:moveTo>
                    <a:pt x="0" y="0"/>
                  </a:moveTo>
                  <a:cubicBezTo>
                    <a:pt x="0" y="1"/>
                    <a:pt x="589" y="1177"/>
                    <a:pt x="567" y="1559"/>
                  </a:cubicBezTo>
                  <a:cubicBezTo>
                    <a:pt x="556" y="1940"/>
                    <a:pt x="87" y="2136"/>
                    <a:pt x="87" y="2136"/>
                  </a:cubicBezTo>
                  <a:cubicBezTo>
                    <a:pt x="87" y="2136"/>
                    <a:pt x="1199" y="2115"/>
                    <a:pt x="1155" y="1722"/>
                  </a:cubicBezTo>
                  <a:cubicBezTo>
                    <a:pt x="1101" y="1341"/>
                    <a:pt x="0" y="1"/>
                    <a:pt x="0" y="0"/>
                  </a:cubicBezTo>
                  <a:close/>
                </a:path>
              </a:pathLst>
            </a:custGeom>
            <a:solidFill>
              <a:srgbClr val="D89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
            <p:cNvSpPr/>
            <p:nvPr/>
          </p:nvSpPr>
          <p:spPr>
            <a:xfrm>
              <a:off x="537247" y="4427071"/>
              <a:ext cx="539827" cy="711772"/>
            </a:xfrm>
            <a:custGeom>
              <a:rect b="b" l="l" r="r" t="t"/>
              <a:pathLst>
                <a:path extrusionOk="0" h="19522" w="14806">
                  <a:moveTo>
                    <a:pt x="7013" y="0"/>
                  </a:moveTo>
                  <a:cubicBezTo>
                    <a:pt x="4558" y="0"/>
                    <a:pt x="3030" y="2025"/>
                    <a:pt x="3030" y="2025"/>
                  </a:cubicBezTo>
                  <a:cubicBezTo>
                    <a:pt x="1" y="2461"/>
                    <a:pt x="709" y="5818"/>
                    <a:pt x="709" y="8291"/>
                  </a:cubicBezTo>
                  <a:cubicBezTo>
                    <a:pt x="709" y="10754"/>
                    <a:pt x="448" y="16846"/>
                    <a:pt x="4371" y="18416"/>
                  </a:cubicBezTo>
                  <a:cubicBezTo>
                    <a:pt x="5624" y="18906"/>
                    <a:pt x="5875" y="19386"/>
                    <a:pt x="8011" y="19517"/>
                  </a:cubicBezTo>
                  <a:cubicBezTo>
                    <a:pt x="8073" y="19520"/>
                    <a:pt x="8136" y="19522"/>
                    <a:pt x="8202" y="19522"/>
                  </a:cubicBezTo>
                  <a:cubicBezTo>
                    <a:pt x="10412" y="19522"/>
                    <a:pt x="14806" y="17558"/>
                    <a:pt x="14245" y="13250"/>
                  </a:cubicBezTo>
                  <a:cubicBezTo>
                    <a:pt x="14059" y="11855"/>
                    <a:pt x="11858" y="9915"/>
                    <a:pt x="12468" y="8019"/>
                  </a:cubicBezTo>
                  <a:cubicBezTo>
                    <a:pt x="13471" y="4935"/>
                    <a:pt x="11880" y="1371"/>
                    <a:pt x="8545" y="260"/>
                  </a:cubicBezTo>
                  <a:cubicBezTo>
                    <a:pt x="8002" y="77"/>
                    <a:pt x="7490" y="0"/>
                    <a:pt x="7013" y="0"/>
                  </a:cubicBezTo>
                  <a:close/>
                </a:path>
              </a:pathLst>
            </a:custGeom>
            <a:solidFill>
              <a:srgbClr val="F4AA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
            <p:cNvSpPr/>
            <p:nvPr/>
          </p:nvSpPr>
          <p:spPr>
            <a:xfrm>
              <a:off x="382696" y="5026170"/>
              <a:ext cx="747430" cy="252340"/>
            </a:xfrm>
            <a:custGeom>
              <a:rect b="b" l="l" r="r" t="t"/>
              <a:pathLst>
                <a:path extrusionOk="0" h="6921" w="20500">
                  <a:moveTo>
                    <a:pt x="10337" y="0"/>
                  </a:moveTo>
                  <a:cubicBezTo>
                    <a:pt x="9007" y="0"/>
                    <a:pt x="7561" y="553"/>
                    <a:pt x="6180" y="1330"/>
                  </a:cubicBezTo>
                  <a:cubicBezTo>
                    <a:pt x="3313" y="2954"/>
                    <a:pt x="741" y="5558"/>
                    <a:pt x="131" y="6180"/>
                  </a:cubicBezTo>
                  <a:cubicBezTo>
                    <a:pt x="131" y="6190"/>
                    <a:pt x="131" y="6190"/>
                    <a:pt x="131" y="6190"/>
                  </a:cubicBezTo>
                  <a:cubicBezTo>
                    <a:pt x="98" y="6234"/>
                    <a:pt x="66" y="6256"/>
                    <a:pt x="44" y="6289"/>
                  </a:cubicBezTo>
                  <a:cubicBezTo>
                    <a:pt x="44" y="6289"/>
                    <a:pt x="33" y="6289"/>
                    <a:pt x="33" y="6299"/>
                  </a:cubicBezTo>
                  <a:cubicBezTo>
                    <a:pt x="22" y="6310"/>
                    <a:pt x="0" y="6321"/>
                    <a:pt x="0" y="6321"/>
                  </a:cubicBezTo>
                  <a:lnTo>
                    <a:pt x="98" y="6921"/>
                  </a:lnTo>
                  <a:lnTo>
                    <a:pt x="20500" y="6921"/>
                  </a:lnTo>
                  <a:cubicBezTo>
                    <a:pt x="20260" y="5809"/>
                    <a:pt x="19759" y="4785"/>
                    <a:pt x="18832" y="3967"/>
                  </a:cubicBezTo>
                  <a:cubicBezTo>
                    <a:pt x="18669" y="3815"/>
                    <a:pt x="18495" y="3673"/>
                    <a:pt x="18320" y="3531"/>
                  </a:cubicBezTo>
                  <a:cubicBezTo>
                    <a:pt x="18277" y="3499"/>
                    <a:pt x="18233" y="3466"/>
                    <a:pt x="18200" y="3433"/>
                  </a:cubicBezTo>
                  <a:cubicBezTo>
                    <a:pt x="18026" y="3302"/>
                    <a:pt x="17852" y="3172"/>
                    <a:pt x="17688" y="3041"/>
                  </a:cubicBezTo>
                  <a:cubicBezTo>
                    <a:pt x="17514" y="2921"/>
                    <a:pt x="17339" y="2801"/>
                    <a:pt x="17176" y="2681"/>
                  </a:cubicBezTo>
                  <a:cubicBezTo>
                    <a:pt x="17132" y="2659"/>
                    <a:pt x="17089" y="2627"/>
                    <a:pt x="17045" y="2605"/>
                  </a:cubicBezTo>
                  <a:cubicBezTo>
                    <a:pt x="16882" y="2485"/>
                    <a:pt x="16707" y="2376"/>
                    <a:pt x="16544" y="2278"/>
                  </a:cubicBezTo>
                  <a:cubicBezTo>
                    <a:pt x="16369" y="2169"/>
                    <a:pt x="16206" y="2071"/>
                    <a:pt x="16042" y="1984"/>
                  </a:cubicBezTo>
                  <a:cubicBezTo>
                    <a:pt x="15999" y="1951"/>
                    <a:pt x="15966" y="1929"/>
                    <a:pt x="15923" y="1908"/>
                  </a:cubicBezTo>
                  <a:cubicBezTo>
                    <a:pt x="15585" y="1722"/>
                    <a:pt x="15269" y="1559"/>
                    <a:pt x="14942" y="1406"/>
                  </a:cubicBezTo>
                  <a:cubicBezTo>
                    <a:pt x="14909" y="1395"/>
                    <a:pt x="14876" y="1373"/>
                    <a:pt x="14833" y="1352"/>
                  </a:cubicBezTo>
                  <a:cubicBezTo>
                    <a:pt x="14680" y="1286"/>
                    <a:pt x="14528" y="1210"/>
                    <a:pt x="14364" y="1145"/>
                  </a:cubicBezTo>
                  <a:cubicBezTo>
                    <a:pt x="12097" y="164"/>
                    <a:pt x="10375" y="0"/>
                    <a:pt x="10375" y="0"/>
                  </a:cubicBezTo>
                  <a:cubicBezTo>
                    <a:pt x="10362" y="0"/>
                    <a:pt x="10350" y="0"/>
                    <a:pt x="10337" y="0"/>
                  </a:cubicBezTo>
                  <a:close/>
                </a:path>
              </a:pathLst>
            </a:custGeom>
            <a:solidFill>
              <a:srgbClr val="756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
            <p:cNvSpPr/>
            <p:nvPr/>
          </p:nvSpPr>
          <p:spPr>
            <a:xfrm>
              <a:off x="985842" y="5109224"/>
              <a:ext cx="18339" cy="11922"/>
            </a:xfrm>
            <a:custGeom>
              <a:rect b="b" l="l" r="r" t="t"/>
              <a:pathLst>
                <a:path extrusionOk="0" h="327" w="503">
                  <a:moveTo>
                    <a:pt x="1" y="0"/>
                  </a:moveTo>
                  <a:cubicBezTo>
                    <a:pt x="164" y="98"/>
                    <a:pt x="339" y="207"/>
                    <a:pt x="502" y="327"/>
                  </a:cubicBezTo>
                  <a:cubicBezTo>
                    <a:pt x="339" y="207"/>
                    <a:pt x="164" y="98"/>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
            <p:cNvSpPr/>
            <p:nvPr/>
          </p:nvSpPr>
          <p:spPr>
            <a:xfrm>
              <a:off x="967576" y="5098469"/>
              <a:ext cx="18303" cy="10792"/>
            </a:xfrm>
            <a:custGeom>
              <a:rect b="b" l="l" r="r" t="t"/>
              <a:pathLst>
                <a:path extrusionOk="0" h="296" w="502">
                  <a:moveTo>
                    <a:pt x="0" y="1"/>
                  </a:moveTo>
                  <a:cubicBezTo>
                    <a:pt x="164" y="88"/>
                    <a:pt x="327" y="186"/>
                    <a:pt x="502" y="295"/>
                  </a:cubicBezTo>
                  <a:cubicBezTo>
                    <a:pt x="327" y="186"/>
                    <a:pt x="164" y="88"/>
                    <a:pt x="0"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
            <p:cNvSpPr/>
            <p:nvPr/>
          </p:nvSpPr>
          <p:spPr>
            <a:xfrm>
              <a:off x="927434" y="5077432"/>
              <a:ext cx="35804" cy="18303"/>
            </a:xfrm>
            <a:custGeom>
              <a:rect b="b" l="l" r="r" t="t"/>
              <a:pathLst>
                <a:path extrusionOk="0" h="502" w="982">
                  <a:moveTo>
                    <a:pt x="1" y="0"/>
                  </a:moveTo>
                  <a:cubicBezTo>
                    <a:pt x="328" y="153"/>
                    <a:pt x="644" y="316"/>
                    <a:pt x="982" y="502"/>
                  </a:cubicBezTo>
                  <a:cubicBezTo>
                    <a:pt x="644" y="316"/>
                    <a:pt x="328" y="153"/>
                    <a:pt x="1" y="0"/>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
            <p:cNvSpPr/>
            <p:nvPr/>
          </p:nvSpPr>
          <p:spPr>
            <a:xfrm>
              <a:off x="906762" y="5067879"/>
              <a:ext cx="16735" cy="7584"/>
            </a:xfrm>
            <a:custGeom>
              <a:rect b="b" l="l" r="r" t="t"/>
              <a:pathLst>
                <a:path extrusionOk="0" h="208" w="459">
                  <a:moveTo>
                    <a:pt x="1" y="1"/>
                  </a:moveTo>
                  <a:cubicBezTo>
                    <a:pt x="154" y="66"/>
                    <a:pt x="306" y="142"/>
                    <a:pt x="459" y="208"/>
                  </a:cubicBezTo>
                  <a:cubicBezTo>
                    <a:pt x="306" y="142"/>
                    <a:pt x="154" y="66"/>
                    <a:pt x="1" y="1"/>
                  </a:cubicBezTo>
                  <a:close/>
                </a:path>
              </a:pathLst>
            </a:custGeom>
            <a:solidFill>
              <a:srgbClr val="D4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
            <p:cNvSpPr/>
            <p:nvPr/>
          </p:nvSpPr>
          <p:spPr>
            <a:xfrm>
              <a:off x="671162" y="4916500"/>
              <a:ext cx="176466" cy="201223"/>
            </a:xfrm>
            <a:custGeom>
              <a:rect b="b" l="l" r="r" t="t"/>
              <a:pathLst>
                <a:path extrusionOk="0" h="5519" w="4840">
                  <a:moveTo>
                    <a:pt x="916" y="0"/>
                  </a:moveTo>
                  <a:cubicBezTo>
                    <a:pt x="1014" y="1690"/>
                    <a:pt x="0" y="3978"/>
                    <a:pt x="0" y="3978"/>
                  </a:cubicBezTo>
                  <a:cubicBezTo>
                    <a:pt x="0" y="3978"/>
                    <a:pt x="1134" y="5428"/>
                    <a:pt x="2202" y="5515"/>
                  </a:cubicBezTo>
                  <a:cubicBezTo>
                    <a:pt x="2232" y="5517"/>
                    <a:pt x="2262" y="5519"/>
                    <a:pt x="2293" y="5519"/>
                  </a:cubicBezTo>
                  <a:cubicBezTo>
                    <a:pt x="3357" y="5519"/>
                    <a:pt x="4839" y="4098"/>
                    <a:pt x="4839" y="4098"/>
                  </a:cubicBezTo>
                  <a:cubicBezTo>
                    <a:pt x="4131" y="3030"/>
                    <a:pt x="4153" y="0"/>
                    <a:pt x="4153"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
            <p:cNvSpPr/>
            <p:nvPr/>
          </p:nvSpPr>
          <p:spPr>
            <a:xfrm>
              <a:off x="701350" y="4916500"/>
              <a:ext cx="123235" cy="84441"/>
            </a:xfrm>
            <a:custGeom>
              <a:rect b="b" l="l" r="r" t="t"/>
              <a:pathLst>
                <a:path extrusionOk="0" h="2316" w="3380">
                  <a:moveTo>
                    <a:pt x="88" y="0"/>
                  </a:moveTo>
                  <a:cubicBezTo>
                    <a:pt x="110" y="404"/>
                    <a:pt x="77" y="840"/>
                    <a:pt x="1" y="1265"/>
                  </a:cubicBezTo>
                  <a:cubicBezTo>
                    <a:pt x="614" y="1929"/>
                    <a:pt x="1228" y="2316"/>
                    <a:pt x="1761" y="2316"/>
                  </a:cubicBezTo>
                  <a:cubicBezTo>
                    <a:pt x="1795" y="2316"/>
                    <a:pt x="1830" y="2314"/>
                    <a:pt x="1864" y="2311"/>
                  </a:cubicBezTo>
                  <a:cubicBezTo>
                    <a:pt x="2311" y="2278"/>
                    <a:pt x="2834" y="1929"/>
                    <a:pt x="3379" y="1363"/>
                  </a:cubicBezTo>
                  <a:cubicBezTo>
                    <a:pt x="3325" y="600"/>
                    <a:pt x="3325" y="0"/>
                    <a:pt x="3325" y="0"/>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
            <p:cNvSpPr/>
            <p:nvPr/>
          </p:nvSpPr>
          <p:spPr>
            <a:xfrm>
              <a:off x="906762" y="5067879"/>
              <a:ext cx="36" cy="36"/>
            </a:xfrm>
            <a:custGeom>
              <a:rect b="b" l="l" r="r" t="t"/>
              <a:pathLst>
                <a:path extrusionOk="0" h="1" w="1">
                  <a:moveTo>
                    <a:pt x="1" y="1"/>
                  </a:moveTo>
                  <a:lnTo>
                    <a:pt x="1" y="1"/>
                  </a:lnTo>
                  <a:lnTo>
                    <a:pt x="1" y="1"/>
                  </a:ln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
            <p:cNvSpPr/>
            <p:nvPr/>
          </p:nvSpPr>
          <p:spPr>
            <a:xfrm>
              <a:off x="963201" y="5095698"/>
              <a:ext cx="4412" cy="2807"/>
            </a:xfrm>
            <a:custGeom>
              <a:rect b="b" l="l" r="r" t="t"/>
              <a:pathLst>
                <a:path extrusionOk="0" h="77" w="121">
                  <a:moveTo>
                    <a:pt x="1" y="1"/>
                  </a:moveTo>
                  <a:cubicBezTo>
                    <a:pt x="44" y="22"/>
                    <a:pt x="77" y="44"/>
                    <a:pt x="120" y="77"/>
                  </a:cubicBezTo>
                  <a:cubicBezTo>
                    <a:pt x="77" y="44"/>
                    <a:pt x="44" y="22"/>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
            <p:cNvSpPr/>
            <p:nvPr/>
          </p:nvSpPr>
          <p:spPr>
            <a:xfrm>
              <a:off x="923460" y="5075427"/>
              <a:ext cx="4011" cy="2042"/>
            </a:xfrm>
            <a:custGeom>
              <a:rect b="b" l="l" r="r" t="t"/>
              <a:pathLst>
                <a:path extrusionOk="0" h="56" w="110">
                  <a:moveTo>
                    <a:pt x="1" y="1"/>
                  </a:moveTo>
                  <a:cubicBezTo>
                    <a:pt x="44" y="22"/>
                    <a:pt x="77" y="44"/>
                    <a:pt x="110" y="55"/>
                  </a:cubicBezTo>
                  <a:cubicBezTo>
                    <a:pt x="77" y="44"/>
                    <a:pt x="44" y="22"/>
                    <a:pt x="1" y="1"/>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
            <p:cNvSpPr/>
            <p:nvPr/>
          </p:nvSpPr>
          <p:spPr>
            <a:xfrm>
              <a:off x="985842" y="5109224"/>
              <a:ext cx="36" cy="36"/>
            </a:xfrm>
            <a:custGeom>
              <a:rect b="b" l="l" r="r" t="t"/>
              <a:pathLst>
                <a:path extrusionOk="0" h="1" w="1">
                  <a:moveTo>
                    <a:pt x="1" y="0"/>
                  </a:moveTo>
                  <a:cubicBezTo>
                    <a:pt x="1" y="0"/>
                    <a:pt x="1" y="0"/>
                    <a:pt x="1" y="0"/>
                  </a:cubicBezTo>
                  <a:cubicBezTo>
                    <a:pt x="1" y="0"/>
                    <a:pt x="1" y="0"/>
                    <a:pt x="1" y="0"/>
                  </a:cubicBezTo>
                  <a:close/>
                </a:path>
              </a:pathLst>
            </a:custGeom>
            <a:solidFill>
              <a:srgbClr val="098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
            <p:cNvSpPr/>
            <p:nvPr/>
          </p:nvSpPr>
          <p:spPr>
            <a:xfrm>
              <a:off x="630619" y="4623878"/>
              <a:ext cx="274617" cy="343271"/>
            </a:xfrm>
            <a:custGeom>
              <a:rect b="b" l="l" r="r" t="t"/>
              <a:pathLst>
                <a:path extrusionOk="0" h="9415" w="7532">
                  <a:moveTo>
                    <a:pt x="1537" y="0"/>
                  </a:moveTo>
                  <a:cubicBezTo>
                    <a:pt x="1190" y="0"/>
                    <a:pt x="938" y="169"/>
                    <a:pt x="938" y="169"/>
                  </a:cubicBezTo>
                  <a:cubicBezTo>
                    <a:pt x="862" y="964"/>
                    <a:pt x="251" y="2632"/>
                    <a:pt x="1" y="3133"/>
                  </a:cubicBezTo>
                  <a:cubicBezTo>
                    <a:pt x="88" y="3972"/>
                    <a:pt x="382" y="6206"/>
                    <a:pt x="1112" y="7307"/>
                  </a:cubicBezTo>
                  <a:cubicBezTo>
                    <a:pt x="1982" y="8628"/>
                    <a:pt x="2943" y="9414"/>
                    <a:pt x="3713" y="9414"/>
                  </a:cubicBezTo>
                  <a:cubicBezTo>
                    <a:pt x="3744" y="9414"/>
                    <a:pt x="3774" y="9413"/>
                    <a:pt x="3804" y="9411"/>
                  </a:cubicBezTo>
                  <a:cubicBezTo>
                    <a:pt x="4578" y="9345"/>
                    <a:pt x="5559" y="8386"/>
                    <a:pt x="6518" y="6915"/>
                  </a:cubicBezTo>
                  <a:cubicBezTo>
                    <a:pt x="7063" y="6076"/>
                    <a:pt x="7488" y="3340"/>
                    <a:pt x="7531" y="2087"/>
                  </a:cubicBezTo>
                  <a:lnTo>
                    <a:pt x="7531" y="2087"/>
                  </a:lnTo>
                  <a:cubicBezTo>
                    <a:pt x="7531" y="2087"/>
                    <a:pt x="6594" y="2267"/>
                    <a:pt x="5554" y="2267"/>
                  </a:cubicBezTo>
                  <a:cubicBezTo>
                    <a:pt x="4455" y="2267"/>
                    <a:pt x="3241" y="2066"/>
                    <a:pt x="2900" y="1237"/>
                  </a:cubicBezTo>
                  <a:cubicBezTo>
                    <a:pt x="2482" y="232"/>
                    <a:pt x="1944" y="0"/>
                    <a:pt x="1537"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
            <p:cNvSpPr/>
            <p:nvPr/>
          </p:nvSpPr>
          <p:spPr>
            <a:xfrm>
              <a:off x="687459" y="4758376"/>
              <a:ext cx="25048" cy="31392"/>
            </a:xfrm>
            <a:custGeom>
              <a:rect b="b" l="l" r="r" t="t"/>
              <a:pathLst>
                <a:path extrusionOk="0" h="861" w="687">
                  <a:moveTo>
                    <a:pt x="338" y="0"/>
                  </a:moveTo>
                  <a:cubicBezTo>
                    <a:pt x="153" y="0"/>
                    <a:pt x="0" y="196"/>
                    <a:pt x="0" y="436"/>
                  </a:cubicBezTo>
                  <a:cubicBezTo>
                    <a:pt x="0" y="665"/>
                    <a:pt x="153" y="861"/>
                    <a:pt x="338" y="861"/>
                  </a:cubicBezTo>
                  <a:cubicBezTo>
                    <a:pt x="534" y="861"/>
                    <a:pt x="687" y="665"/>
                    <a:pt x="687" y="436"/>
                  </a:cubicBezTo>
                  <a:cubicBezTo>
                    <a:pt x="687" y="196"/>
                    <a:pt x="534" y="0"/>
                    <a:pt x="338"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
            <p:cNvSpPr/>
            <p:nvPr/>
          </p:nvSpPr>
          <p:spPr>
            <a:xfrm>
              <a:off x="811822" y="4758376"/>
              <a:ext cx="25048" cy="31392"/>
            </a:xfrm>
            <a:custGeom>
              <a:rect b="b" l="l" r="r" t="t"/>
              <a:pathLst>
                <a:path extrusionOk="0" h="861" w="687">
                  <a:moveTo>
                    <a:pt x="349" y="0"/>
                  </a:moveTo>
                  <a:cubicBezTo>
                    <a:pt x="153" y="0"/>
                    <a:pt x="0" y="196"/>
                    <a:pt x="0" y="436"/>
                  </a:cubicBezTo>
                  <a:cubicBezTo>
                    <a:pt x="0" y="665"/>
                    <a:pt x="153" y="861"/>
                    <a:pt x="349" y="861"/>
                  </a:cubicBezTo>
                  <a:cubicBezTo>
                    <a:pt x="534" y="861"/>
                    <a:pt x="687" y="665"/>
                    <a:pt x="687" y="436"/>
                  </a:cubicBezTo>
                  <a:cubicBezTo>
                    <a:pt x="687" y="196"/>
                    <a:pt x="534" y="0"/>
                    <a:pt x="349"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
            <p:cNvSpPr/>
            <p:nvPr/>
          </p:nvSpPr>
          <p:spPr>
            <a:xfrm>
              <a:off x="784295" y="4717469"/>
              <a:ext cx="89145" cy="29022"/>
            </a:xfrm>
            <a:custGeom>
              <a:rect b="b" l="l" r="r" t="t"/>
              <a:pathLst>
                <a:path extrusionOk="0" h="796" w="2445">
                  <a:moveTo>
                    <a:pt x="1175" y="0"/>
                  </a:moveTo>
                  <a:cubicBezTo>
                    <a:pt x="600" y="0"/>
                    <a:pt x="1" y="596"/>
                    <a:pt x="80" y="675"/>
                  </a:cubicBezTo>
                  <a:cubicBezTo>
                    <a:pt x="115" y="710"/>
                    <a:pt x="151" y="721"/>
                    <a:pt x="183" y="721"/>
                  </a:cubicBezTo>
                  <a:cubicBezTo>
                    <a:pt x="230" y="721"/>
                    <a:pt x="265" y="697"/>
                    <a:pt x="265" y="697"/>
                  </a:cubicBezTo>
                  <a:cubicBezTo>
                    <a:pt x="547" y="398"/>
                    <a:pt x="866" y="295"/>
                    <a:pt x="1170" y="295"/>
                  </a:cubicBezTo>
                  <a:cubicBezTo>
                    <a:pt x="1841" y="295"/>
                    <a:pt x="2445" y="795"/>
                    <a:pt x="2445" y="795"/>
                  </a:cubicBezTo>
                  <a:cubicBezTo>
                    <a:pt x="2445" y="795"/>
                    <a:pt x="2194" y="217"/>
                    <a:pt x="1355" y="21"/>
                  </a:cubicBezTo>
                  <a:cubicBezTo>
                    <a:pt x="1296" y="7"/>
                    <a:pt x="1235" y="0"/>
                    <a:pt x="1175"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
            <p:cNvSpPr/>
            <p:nvPr/>
          </p:nvSpPr>
          <p:spPr>
            <a:xfrm>
              <a:off x="647318" y="4717469"/>
              <a:ext cx="89145" cy="29022"/>
            </a:xfrm>
            <a:custGeom>
              <a:rect b="b" l="l" r="r" t="t"/>
              <a:pathLst>
                <a:path extrusionOk="0" h="796" w="2445">
                  <a:moveTo>
                    <a:pt x="1281" y="0"/>
                  </a:moveTo>
                  <a:cubicBezTo>
                    <a:pt x="1221" y="0"/>
                    <a:pt x="1160" y="7"/>
                    <a:pt x="1101" y="21"/>
                  </a:cubicBezTo>
                  <a:cubicBezTo>
                    <a:pt x="251" y="217"/>
                    <a:pt x="0" y="795"/>
                    <a:pt x="0" y="795"/>
                  </a:cubicBezTo>
                  <a:cubicBezTo>
                    <a:pt x="0" y="795"/>
                    <a:pt x="604" y="295"/>
                    <a:pt x="1279" y="295"/>
                  </a:cubicBezTo>
                  <a:cubicBezTo>
                    <a:pt x="1585" y="295"/>
                    <a:pt x="1905" y="398"/>
                    <a:pt x="2191" y="697"/>
                  </a:cubicBezTo>
                  <a:cubicBezTo>
                    <a:pt x="2191" y="697"/>
                    <a:pt x="2222" y="721"/>
                    <a:pt x="2266" y="721"/>
                  </a:cubicBezTo>
                  <a:cubicBezTo>
                    <a:pt x="2296" y="721"/>
                    <a:pt x="2331" y="710"/>
                    <a:pt x="2365" y="675"/>
                  </a:cubicBezTo>
                  <a:cubicBezTo>
                    <a:pt x="2444" y="596"/>
                    <a:pt x="1854" y="0"/>
                    <a:pt x="128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
            <p:cNvSpPr/>
            <p:nvPr/>
          </p:nvSpPr>
          <p:spPr>
            <a:xfrm>
              <a:off x="674334" y="4810404"/>
              <a:ext cx="58846" cy="24282"/>
            </a:xfrm>
            <a:custGeom>
              <a:rect b="b" l="l" r="r" t="t"/>
              <a:pathLst>
                <a:path extrusionOk="0" h="666" w="1614">
                  <a:moveTo>
                    <a:pt x="807" y="1"/>
                  </a:moveTo>
                  <a:cubicBezTo>
                    <a:pt x="360" y="1"/>
                    <a:pt x="1" y="153"/>
                    <a:pt x="1" y="339"/>
                  </a:cubicBezTo>
                  <a:cubicBezTo>
                    <a:pt x="1" y="524"/>
                    <a:pt x="360" y="665"/>
                    <a:pt x="807" y="665"/>
                  </a:cubicBezTo>
                  <a:cubicBezTo>
                    <a:pt x="1254" y="665"/>
                    <a:pt x="1613" y="524"/>
                    <a:pt x="1613" y="339"/>
                  </a:cubicBezTo>
                  <a:cubicBezTo>
                    <a:pt x="1613" y="153"/>
                    <a:pt x="1254" y="1"/>
                    <a:pt x="807" y="1"/>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
            <p:cNvSpPr/>
            <p:nvPr/>
          </p:nvSpPr>
          <p:spPr>
            <a:xfrm>
              <a:off x="799900" y="4808435"/>
              <a:ext cx="58846" cy="24647"/>
            </a:xfrm>
            <a:custGeom>
              <a:rect b="b" l="l" r="r" t="t"/>
              <a:pathLst>
                <a:path extrusionOk="0" h="676" w="1614">
                  <a:moveTo>
                    <a:pt x="807" y="0"/>
                  </a:moveTo>
                  <a:cubicBezTo>
                    <a:pt x="360" y="0"/>
                    <a:pt x="0" y="153"/>
                    <a:pt x="0" y="338"/>
                  </a:cubicBezTo>
                  <a:cubicBezTo>
                    <a:pt x="0" y="523"/>
                    <a:pt x="360" y="676"/>
                    <a:pt x="807" y="676"/>
                  </a:cubicBezTo>
                  <a:cubicBezTo>
                    <a:pt x="1254" y="676"/>
                    <a:pt x="1613" y="523"/>
                    <a:pt x="1613" y="338"/>
                  </a:cubicBezTo>
                  <a:cubicBezTo>
                    <a:pt x="1613" y="153"/>
                    <a:pt x="1254" y="0"/>
                    <a:pt x="807" y="0"/>
                  </a:cubicBezTo>
                  <a:close/>
                </a:path>
              </a:pathLst>
            </a:custGeom>
            <a:solidFill>
              <a:srgbClr val="F5A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
            <p:cNvSpPr/>
            <p:nvPr/>
          </p:nvSpPr>
          <p:spPr>
            <a:xfrm>
              <a:off x="761763" y="4770663"/>
              <a:ext cx="29423" cy="93957"/>
            </a:xfrm>
            <a:custGeom>
              <a:rect b="b" l="l" r="r" t="t"/>
              <a:pathLst>
                <a:path extrusionOk="0" h="2577" w="807">
                  <a:moveTo>
                    <a:pt x="338" y="1"/>
                  </a:moveTo>
                  <a:cubicBezTo>
                    <a:pt x="338" y="1"/>
                    <a:pt x="567" y="1603"/>
                    <a:pt x="600" y="1919"/>
                  </a:cubicBezTo>
                  <a:cubicBezTo>
                    <a:pt x="632" y="2224"/>
                    <a:pt x="0" y="2529"/>
                    <a:pt x="131" y="2573"/>
                  </a:cubicBezTo>
                  <a:cubicBezTo>
                    <a:pt x="141" y="2575"/>
                    <a:pt x="153" y="2576"/>
                    <a:pt x="167" y="2576"/>
                  </a:cubicBezTo>
                  <a:cubicBezTo>
                    <a:pt x="346" y="2576"/>
                    <a:pt x="807" y="2380"/>
                    <a:pt x="807" y="1995"/>
                  </a:cubicBezTo>
                  <a:cubicBezTo>
                    <a:pt x="807" y="1581"/>
                    <a:pt x="338" y="1"/>
                    <a:pt x="338" y="1"/>
                  </a:cubicBezTo>
                  <a:close/>
                </a:path>
              </a:pathLst>
            </a:custGeom>
            <a:solidFill>
              <a:srgbClr val="AD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
            <p:cNvSpPr/>
            <p:nvPr/>
          </p:nvSpPr>
          <p:spPr>
            <a:xfrm>
              <a:off x="744263" y="4891453"/>
              <a:ext cx="55674" cy="17938"/>
            </a:xfrm>
            <a:custGeom>
              <a:rect b="b" l="l" r="r" t="t"/>
              <a:pathLst>
                <a:path extrusionOk="0" h="492" w="1527">
                  <a:moveTo>
                    <a:pt x="1526" y="1"/>
                  </a:moveTo>
                  <a:cubicBezTo>
                    <a:pt x="1526" y="1"/>
                    <a:pt x="1026" y="154"/>
                    <a:pt x="737" y="154"/>
                  </a:cubicBezTo>
                  <a:cubicBezTo>
                    <a:pt x="728" y="154"/>
                    <a:pt x="718" y="154"/>
                    <a:pt x="709" y="153"/>
                  </a:cubicBezTo>
                  <a:cubicBezTo>
                    <a:pt x="426" y="132"/>
                    <a:pt x="1" y="44"/>
                    <a:pt x="1" y="44"/>
                  </a:cubicBezTo>
                  <a:lnTo>
                    <a:pt x="1" y="44"/>
                  </a:lnTo>
                  <a:cubicBezTo>
                    <a:pt x="1" y="44"/>
                    <a:pt x="415" y="480"/>
                    <a:pt x="687" y="491"/>
                  </a:cubicBezTo>
                  <a:cubicBezTo>
                    <a:pt x="1090" y="491"/>
                    <a:pt x="1526" y="1"/>
                    <a:pt x="1526"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
            <p:cNvSpPr/>
            <p:nvPr/>
          </p:nvSpPr>
          <p:spPr>
            <a:xfrm>
              <a:off x="967977" y="3799971"/>
              <a:ext cx="299628" cy="135157"/>
            </a:xfrm>
            <a:custGeom>
              <a:rect b="b" l="l" r="r" t="t"/>
              <a:pathLst>
                <a:path extrusionOk="0" h="3707" w="8218">
                  <a:moveTo>
                    <a:pt x="4163" y="1"/>
                  </a:moveTo>
                  <a:cubicBezTo>
                    <a:pt x="2867" y="1"/>
                    <a:pt x="338" y="1559"/>
                    <a:pt x="175" y="2050"/>
                  </a:cubicBezTo>
                  <a:cubicBezTo>
                    <a:pt x="0" y="2540"/>
                    <a:pt x="77" y="3706"/>
                    <a:pt x="77" y="3706"/>
                  </a:cubicBezTo>
                  <a:cubicBezTo>
                    <a:pt x="77" y="3706"/>
                    <a:pt x="1690" y="1276"/>
                    <a:pt x="4163" y="1265"/>
                  </a:cubicBezTo>
                  <a:cubicBezTo>
                    <a:pt x="4174" y="1265"/>
                    <a:pt x="4185" y="1265"/>
                    <a:pt x="4196" y="1265"/>
                  </a:cubicBezTo>
                  <a:cubicBezTo>
                    <a:pt x="6651" y="1265"/>
                    <a:pt x="8218" y="3706"/>
                    <a:pt x="8218" y="3706"/>
                  </a:cubicBezTo>
                  <a:cubicBezTo>
                    <a:pt x="8218" y="3706"/>
                    <a:pt x="8174" y="1853"/>
                    <a:pt x="8054" y="1516"/>
                  </a:cubicBezTo>
                  <a:cubicBezTo>
                    <a:pt x="7934" y="1189"/>
                    <a:pt x="5460" y="1"/>
                    <a:pt x="4163" y="1"/>
                  </a:cubicBezTo>
                  <a:close/>
                </a:path>
              </a:pathLst>
            </a:custGeom>
            <a:solidFill>
              <a:srgbClr val="45B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
            <p:cNvSpPr/>
            <p:nvPr/>
          </p:nvSpPr>
          <p:spPr>
            <a:xfrm>
              <a:off x="1586619" y="5007102"/>
              <a:ext cx="410503" cy="271408"/>
            </a:xfrm>
            <a:custGeom>
              <a:rect b="b" l="l" r="r" t="t"/>
              <a:pathLst>
                <a:path extrusionOk="0" h="7444" w="11259">
                  <a:moveTo>
                    <a:pt x="5701" y="0"/>
                  </a:moveTo>
                  <a:cubicBezTo>
                    <a:pt x="4284" y="0"/>
                    <a:pt x="1101" y="207"/>
                    <a:pt x="448" y="2736"/>
                  </a:cubicBezTo>
                  <a:cubicBezTo>
                    <a:pt x="1" y="4479"/>
                    <a:pt x="153" y="6070"/>
                    <a:pt x="578" y="7444"/>
                  </a:cubicBezTo>
                  <a:lnTo>
                    <a:pt x="10692" y="7444"/>
                  </a:lnTo>
                  <a:cubicBezTo>
                    <a:pt x="11128" y="5983"/>
                    <a:pt x="11259" y="4414"/>
                    <a:pt x="10648" y="3030"/>
                  </a:cubicBezTo>
                  <a:cubicBezTo>
                    <a:pt x="9722" y="894"/>
                    <a:pt x="8120" y="207"/>
                    <a:pt x="6572" y="44"/>
                  </a:cubicBezTo>
                  <a:cubicBezTo>
                    <a:pt x="6278" y="11"/>
                    <a:pt x="5984" y="0"/>
                    <a:pt x="570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
            <p:cNvSpPr/>
            <p:nvPr/>
          </p:nvSpPr>
          <p:spPr>
            <a:xfrm>
              <a:off x="1651006" y="5150533"/>
              <a:ext cx="287706" cy="127975"/>
            </a:xfrm>
            <a:custGeom>
              <a:rect b="b" l="l" r="r" t="t"/>
              <a:pathLst>
                <a:path extrusionOk="0" h="3510" w="7891">
                  <a:moveTo>
                    <a:pt x="2213" y="0"/>
                  </a:moveTo>
                  <a:lnTo>
                    <a:pt x="1897" y="1810"/>
                  </a:lnTo>
                  <a:lnTo>
                    <a:pt x="0" y="2104"/>
                  </a:lnTo>
                  <a:cubicBezTo>
                    <a:pt x="0" y="2104"/>
                    <a:pt x="44" y="2681"/>
                    <a:pt x="196" y="3510"/>
                  </a:cubicBezTo>
                  <a:lnTo>
                    <a:pt x="7782" y="3510"/>
                  </a:lnTo>
                  <a:cubicBezTo>
                    <a:pt x="7869" y="2670"/>
                    <a:pt x="7891" y="2093"/>
                    <a:pt x="7891" y="2093"/>
                  </a:cubicBezTo>
                  <a:lnTo>
                    <a:pt x="4806" y="1940"/>
                  </a:lnTo>
                  <a:lnTo>
                    <a:pt x="2398" y="1820"/>
                  </a:lnTo>
                  <a:lnTo>
                    <a:pt x="2213" y="0"/>
                  </a:lnTo>
                  <a:close/>
                </a:path>
              </a:pathLst>
            </a:custGeom>
            <a:solidFill>
              <a:srgbClr val="F5D4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
            <p:cNvSpPr/>
            <p:nvPr/>
          </p:nvSpPr>
          <p:spPr>
            <a:xfrm>
              <a:off x="1679225" y="5235373"/>
              <a:ext cx="102744" cy="32048"/>
            </a:xfrm>
            <a:custGeom>
              <a:rect b="b" l="l" r="r" t="t"/>
              <a:pathLst>
                <a:path extrusionOk="0" h="879" w="2818">
                  <a:moveTo>
                    <a:pt x="1468" y="1"/>
                  </a:moveTo>
                  <a:cubicBezTo>
                    <a:pt x="1437" y="1"/>
                    <a:pt x="1405" y="2"/>
                    <a:pt x="1373" y="6"/>
                  </a:cubicBezTo>
                  <a:cubicBezTo>
                    <a:pt x="654" y="93"/>
                    <a:pt x="0" y="605"/>
                    <a:pt x="0" y="605"/>
                  </a:cubicBezTo>
                  <a:cubicBezTo>
                    <a:pt x="0" y="605"/>
                    <a:pt x="607" y="289"/>
                    <a:pt x="1276" y="289"/>
                  </a:cubicBezTo>
                  <a:cubicBezTo>
                    <a:pt x="1705" y="289"/>
                    <a:pt x="2159" y="419"/>
                    <a:pt x="2496" y="845"/>
                  </a:cubicBezTo>
                  <a:cubicBezTo>
                    <a:pt x="2496" y="845"/>
                    <a:pt x="2539" y="879"/>
                    <a:pt x="2604" y="879"/>
                  </a:cubicBezTo>
                  <a:cubicBezTo>
                    <a:pt x="2636" y="879"/>
                    <a:pt x="2674" y="870"/>
                    <a:pt x="2714" y="845"/>
                  </a:cubicBezTo>
                  <a:cubicBezTo>
                    <a:pt x="2818" y="772"/>
                    <a:pt x="2164" y="1"/>
                    <a:pt x="146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
            <p:cNvSpPr/>
            <p:nvPr/>
          </p:nvSpPr>
          <p:spPr>
            <a:xfrm>
              <a:off x="380290" y="5147361"/>
              <a:ext cx="274216" cy="131147"/>
            </a:xfrm>
            <a:custGeom>
              <a:rect b="b" l="l" r="r" t="t"/>
              <a:pathLst>
                <a:path extrusionOk="0" h="3597" w="7521">
                  <a:moveTo>
                    <a:pt x="2300" y="2158"/>
                  </a:moveTo>
                  <a:cubicBezTo>
                    <a:pt x="2998" y="2169"/>
                    <a:pt x="3521" y="2834"/>
                    <a:pt x="3445" y="2965"/>
                  </a:cubicBezTo>
                  <a:cubicBezTo>
                    <a:pt x="3438" y="2976"/>
                    <a:pt x="3428" y="2982"/>
                    <a:pt x="3415" y="2982"/>
                  </a:cubicBezTo>
                  <a:cubicBezTo>
                    <a:pt x="3303" y="2982"/>
                    <a:pt x="2953" y="2615"/>
                    <a:pt x="2454" y="2615"/>
                  </a:cubicBezTo>
                  <a:cubicBezTo>
                    <a:pt x="2404" y="2615"/>
                    <a:pt x="2353" y="2619"/>
                    <a:pt x="2300" y="2627"/>
                  </a:cubicBezTo>
                  <a:cubicBezTo>
                    <a:pt x="1786" y="2714"/>
                    <a:pt x="1187" y="3102"/>
                    <a:pt x="1041" y="3102"/>
                  </a:cubicBezTo>
                  <a:cubicBezTo>
                    <a:pt x="1005" y="3102"/>
                    <a:pt x="997" y="3078"/>
                    <a:pt x="1025" y="3019"/>
                  </a:cubicBezTo>
                  <a:cubicBezTo>
                    <a:pt x="1025" y="3019"/>
                    <a:pt x="1614" y="2158"/>
                    <a:pt x="2300" y="2158"/>
                  </a:cubicBezTo>
                  <a:close/>
                  <a:moveTo>
                    <a:pt x="5603" y="2158"/>
                  </a:moveTo>
                  <a:cubicBezTo>
                    <a:pt x="6300" y="2158"/>
                    <a:pt x="6878" y="3019"/>
                    <a:pt x="6878" y="3019"/>
                  </a:cubicBezTo>
                  <a:cubicBezTo>
                    <a:pt x="6908" y="3078"/>
                    <a:pt x="6902" y="3102"/>
                    <a:pt x="6867" y="3102"/>
                  </a:cubicBezTo>
                  <a:cubicBezTo>
                    <a:pt x="6727" y="3102"/>
                    <a:pt x="6128" y="2714"/>
                    <a:pt x="5613" y="2627"/>
                  </a:cubicBezTo>
                  <a:cubicBezTo>
                    <a:pt x="5561" y="2619"/>
                    <a:pt x="5510" y="2615"/>
                    <a:pt x="5460" y="2615"/>
                  </a:cubicBezTo>
                  <a:cubicBezTo>
                    <a:pt x="4961" y="2615"/>
                    <a:pt x="4611" y="2982"/>
                    <a:pt x="4499" y="2982"/>
                  </a:cubicBezTo>
                  <a:cubicBezTo>
                    <a:pt x="4486" y="2982"/>
                    <a:pt x="4476" y="2976"/>
                    <a:pt x="4469" y="2965"/>
                  </a:cubicBezTo>
                  <a:cubicBezTo>
                    <a:pt x="4393" y="2834"/>
                    <a:pt x="4916" y="2169"/>
                    <a:pt x="5603" y="2158"/>
                  </a:cubicBezTo>
                  <a:close/>
                  <a:moveTo>
                    <a:pt x="5330" y="0"/>
                  </a:moveTo>
                  <a:cubicBezTo>
                    <a:pt x="5330" y="0"/>
                    <a:pt x="5439" y="839"/>
                    <a:pt x="4371" y="861"/>
                  </a:cubicBezTo>
                  <a:cubicBezTo>
                    <a:pt x="4322" y="863"/>
                    <a:pt x="4273" y="864"/>
                    <a:pt x="4223" y="864"/>
                  </a:cubicBezTo>
                  <a:cubicBezTo>
                    <a:pt x="2597" y="864"/>
                    <a:pt x="197" y="33"/>
                    <a:pt x="197" y="33"/>
                  </a:cubicBezTo>
                  <a:lnTo>
                    <a:pt x="197" y="33"/>
                  </a:lnTo>
                  <a:cubicBezTo>
                    <a:pt x="557" y="1482"/>
                    <a:pt x="1" y="3499"/>
                    <a:pt x="1" y="3499"/>
                  </a:cubicBezTo>
                  <a:lnTo>
                    <a:pt x="23" y="3597"/>
                  </a:lnTo>
                  <a:lnTo>
                    <a:pt x="7521" y="3597"/>
                  </a:lnTo>
                  <a:cubicBezTo>
                    <a:pt x="7368" y="2703"/>
                    <a:pt x="7292" y="1297"/>
                    <a:pt x="7292" y="1297"/>
                  </a:cubicBezTo>
                  <a:cubicBezTo>
                    <a:pt x="7233" y="1313"/>
                    <a:pt x="7173" y="1321"/>
                    <a:pt x="7112" y="1321"/>
                  </a:cubicBezTo>
                  <a:cubicBezTo>
                    <a:pt x="6302" y="1321"/>
                    <a:pt x="5330" y="0"/>
                    <a:pt x="5330"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
            <p:cNvSpPr/>
            <p:nvPr/>
          </p:nvSpPr>
          <p:spPr>
            <a:xfrm>
              <a:off x="325090" y="4891088"/>
              <a:ext cx="437885" cy="387424"/>
            </a:xfrm>
            <a:custGeom>
              <a:rect b="b" l="l" r="r" t="t"/>
              <a:pathLst>
                <a:path extrusionOk="0" h="10626" w="12010">
                  <a:moveTo>
                    <a:pt x="7906" y="0"/>
                  </a:moveTo>
                  <a:cubicBezTo>
                    <a:pt x="6840" y="0"/>
                    <a:pt x="7226" y="2092"/>
                    <a:pt x="7226" y="2092"/>
                  </a:cubicBezTo>
                  <a:cubicBezTo>
                    <a:pt x="7226" y="2092"/>
                    <a:pt x="5804" y="190"/>
                    <a:pt x="3951" y="190"/>
                  </a:cubicBezTo>
                  <a:cubicBezTo>
                    <a:pt x="3892" y="190"/>
                    <a:pt x="3831" y="192"/>
                    <a:pt x="3771" y="196"/>
                  </a:cubicBezTo>
                  <a:cubicBezTo>
                    <a:pt x="1820" y="338"/>
                    <a:pt x="3357" y="2561"/>
                    <a:pt x="3357" y="2561"/>
                  </a:cubicBezTo>
                  <a:cubicBezTo>
                    <a:pt x="3357" y="2561"/>
                    <a:pt x="2093" y="2594"/>
                    <a:pt x="1253" y="3389"/>
                  </a:cubicBezTo>
                  <a:cubicBezTo>
                    <a:pt x="120" y="4468"/>
                    <a:pt x="0" y="6691"/>
                    <a:pt x="578" y="8588"/>
                  </a:cubicBezTo>
                  <a:cubicBezTo>
                    <a:pt x="675" y="8516"/>
                    <a:pt x="781" y="8475"/>
                    <a:pt x="887" y="8475"/>
                  </a:cubicBezTo>
                  <a:cubicBezTo>
                    <a:pt x="959" y="8475"/>
                    <a:pt x="1031" y="8494"/>
                    <a:pt x="1101" y="8533"/>
                  </a:cubicBezTo>
                  <a:cubicBezTo>
                    <a:pt x="1123" y="8544"/>
                    <a:pt x="1133" y="8544"/>
                    <a:pt x="1155" y="8555"/>
                  </a:cubicBezTo>
                  <a:lnTo>
                    <a:pt x="1515" y="10528"/>
                  </a:lnTo>
                  <a:cubicBezTo>
                    <a:pt x="1515" y="10528"/>
                    <a:pt x="2071" y="8511"/>
                    <a:pt x="1711" y="7062"/>
                  </a:cubicBezTo>
                  <a:lnTo>
                    <a:pt x="1711" y="7062"/>
                  </a:lnTo>
                  <a:cubicBezTo>
                    <a:pt x="1711" y="7062"/>
                    <a:pt x="4111" y="7893"/>
                    <a:pt x="5737" y="7893"/>
                  </a:cubicBezTo>
                  <a:cubicBezTo>
                    <a:pt x="5787" y="7893"/>
                    <a:pt x="5836" y="7892"/>
                    <a:pt x="5885" y="7890"/>
                  </a:cubicBezTo>
                  <a:cubicBezTo>
                    <a:pt x="6953" y="7868"/>
                    <a:pt x="6844" y="7029"/>
                    <a:pt x="6844" y="7029"/>
                  </a:cubicBezTo>
                  <a:lnTo>
                    <a:pt x="6844" y="7029"/>
                  </a:lnTo>
                  <a:cubicBezTo>
                    <a:pt x="6844" y="7029"/>
                    <a:pt x="7816" y="8350"/>
                    <a:pt x="8626" y="8350"/>
                  </a:cubicBezTo>
                  <a:cubicBezTo>
                    <a:pt x="8687" y="8350"/>
                    <a:pt x="8747" y="8342"/>
                    <a:pt x="8806" y="8326"/>
                  </a:cubicBezTo>
                  <a:cubicBezTo>
                    <a:pt x="8806" y="8326"/>
                    <a:pt x="8882" y="9732"/>
                    <a:pt x="9035" y="10626"/>
                  </a:cubicBezTo>
                  <a:lnTo>
                    <a:pt x="9253" y="10626"/>
                  </a:lnTo>
                  <a:lnTo>
                    <a:pt x="9427" y="9111"/>
                  </a:lnTo>
                  <a:cubicBezTo>
                    <a:pt x="9635" y="8992"/>
                    <a:pt x="9815" y="8941"/>
                    <a:pt x="9968" y="8941"/>
                  </a:cubicBezTo>
                  <a:cubicBezTo>
                    <a:pt x="10208" y="8941"/>
                    <a:pt x="10382" y="9066"/>
                    <a:pt x="10495" y="9252"/>
                  </a:cubicBezTo>
                  <a:cubicBezTo>
                    <a:pt x="10920" y="8566"/>
                    <a:pt x="11476" y="7858"/>
                    <a:pt x="11672" y="7171"/>
                  </a:cubicBezTo>
                  <a:cubicBezTo>
                    <a:pt x="12010" y="5961"/>
                    <a:pt x="11367" y="4664"/>
                    <a:pt x="11367" y="4664"/>
                  </a:cubicBezTo>
                  <a:cubicBezTo>
                    <a:pt x="11367" y="4664"/>
                    <a:pt x="10669" y="1362"/>
                    <a:pt x="8675" y="251"/>
                  </a:cubicBezTo>
                  <a:cubicBezTo>
                    <a:pt x="8359" y="75"/>
                    <a:pt x="8107" y="0"/>
                    <a:pt x="7906"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
            <p:cNvSpPr/>
            <p:nvPr/>
          </p:nvSpPr>
          <p:spPr>
            <a:xfrm>
              <a:off x="321116" y="5200081"/>
              <a:ext cx="60013" cy="78425"/>
            </a:xfrm>
            <a:custGeom>
              <a:rect b="b" l="l" r="r" t="t"/>
              <a:pathLst>
                <a:path extrusionOk="0" h="2151" w="1646">
                  <a:moveTo>
                    <a:pt x="996" y="0"/>
                  </a:moveTo>
                  <a:cubicBezTo>
                    <a:pt x="890" y="0"/>
                    <a:pt x="784" y="41"/>
                    <a:pt x="687" y="113"/>
                  </a:cubicBezTo>
                  <a:cubicBezTo>
                    <a:pt x="283" y="418"/>
                    <a:pt x="0" y="1224"/>
                    <a:pt x="207" y="1824"/>
                  </a:cubicBezTo>
                  <a:cubicBezTo>
                    <a:pt x="251" y="1933"/>
                    <a:pt x="305" y="2042"/>
                    <a:pt x="382" y="2151"/>
                  </a:cubicBezTo>
                  <a:lnTo>
                    <a:pt x="1646" y="2151"/>
                  </a:lnTo>
                  <a:lnTo>
                    <a:pt x="1624" y="2053"/>
                  </a:lnTo>
                  <a:lnTo>
                    <a:pt x="1264" y="80"/>
                  </a:lnTo>
                  <a:cubicBezTo>
                    <a:pt x="1242" y="69"/>
                    <a:pt x="1232" y="69"/>
                    <a:pt x="1210" y="58"/>
                  </a:cubicBezTo>
                  <a:cubicBezTo>
                    <a:pt x="1140" y="19"/>
                    <a:pt x="1068" y="0"/>
                    <a:pt x="996" y="0"/>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
            <p:cNvSpPr/>
            <p:nvPr/>
          </p:nvSpPr>
          <p:spPr>
            <a:xfrm>
              <a:off x="662412" y="5217034"/>
              <a:ext cx="52903" cy="61472"/>
            </a:xfrm>
            <a:custGeom>
              <a:rect b="b" l="l" r="r" t="t"/>
              <a:pathLst>
                <a:path extrusionOk="0" h="1686" w="1451">
                  <a:moveTo>
                    <a:pt x="716" y="1"/>
                  </a:moveTo>
                  <a:cubicBezTo>
                    <a:pt x="563" y="1"/>
                    <a:pt x="383" y="52"/>
                    <a:pt x="175" y="171"/>
                  </a:cubicBezTo>
                  <a:lnTo>
                    <a:pt x="1" y="1686"/>
                  </a:lnTo>
                  <a:lnTo>
                    <a:pt x="1112" y="1686"/>
                  </a:lnTo>
                  <a:cubicBezTo>
                    <a:pt x="1178" y="1620"/>
                    <a:pt x="1221" y="1544"/>
                    <a:pt x="1265" y="1479"/>
                  </a:cubicBezTo>
                  <a:cubicBezTo>
                    <a:pt x="1450" y="1184"/>
                    <a:pt x="1450" y="650"/>
                    <a:pt x="1243" y="312"/>
                  </a:cubicBezTo>
                  <a:cubicBezTo>
                    <a:pt x="1130" y="126"/>
                    <a:pt x="956" y="1"/>
                    <a:pt x="716" y="1"/>
                  </a:cubicBezTo>
                  <a:close/>
                </a:path>
              </a:pathLst>
            </a:custGeom>
            <a:solidFill>
              <a:srgbClr val="C16E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
            <p:cNvSpPr/>
            <p:nvPr/>
          </p:nvSpPr>
          <p:spPr>
            <a:xfrm>
              <a:off x="416640" y="5226040"/>
              <a:ext cx="92061" cy="34418"/>
            </a:xfrm>
            <a:custGeom>
              <a:rect b="b" l="l" r="r" t="t"/>
              <a:pathLst>
                <a:path extrusionOk="0" h="944" w="2525">
                  <a:moveTo>
                    <a:pt x="1303" y="0"/>
                  </a:moveTo>
                  <a:cubicBezTo>
                    <a:pt x="617" y="0"/>
                    <a:pt x="28" y="861"/>
                    <a:pt x="28" y="861"/>
                  </a:cubicBezTo>
                  <a:cubicBezTo>
                    <a:pt x="0" y="920"/>
                    <a:pt x="8" y="944"/>
                    <a:pt x="44" y="944"/>
                  </a:cubicBezTo>
                  <a:cubicBezTo>
                    <a:pt x="190" y="944"/>
                    <a:pt x="789" y="556"/>
                    <a:pt x="1303" y="469"/>
                  </a:cubicBezTo>
                  <a:cubicBezTo>
                    <a:pt x="1356" y="461"/>
                    <a:pt x="1407" y="457"/>
                    <a:pt x="1457" y="457"/>
                  </a:cubicBezTo>
                  <a:cubicBezTo>
                    <a:pt x="1956" y="457"/>
                    <a:pt x="2306" y="824"/>
                    <a:pt x="2418" y="824"/>
                  </a:cubicBezTo>
                  <a:cubicBezTo>
                    <a:pt x="2431" y="824"/>
                    <a:pt x="2441" y="818"/>
                    <a:pt x="2448" y="807"/>
                  </a:cubicBezTo>
                  <a:cubicBezTo>
                    <a:pt x="2524" y="676"/>
                    <a:pt x="2001" y="11"/>
                    <a:pt x="1303"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
            <p:cNvSpPr/>
            <p:nvPr/>
          </p:nvSpPr>
          <p:spPr>
            <a:xfrm>
              <a:off x="540419" y="5226040"/>
              <a:ext cx="91770" cy="34418"/>
            </a:xfrm>
            <a:custGeom>
              <a:rect b="b" l="l" r="r" t="t"/>
              <a:pathLst>
                <a:path extrusionOk="0" h="944" w="2517">
                  <a:moveTo>
                    <a:pt x="1211" y="0"/>
                  </a:moveTo>
                  <a:cubicBezTo>
                    <a:pt x="524" y="11"/>
                    <a:pt x="1" y="676"/>
                    <a:pt x="77" y="807"/>
                  </a:cubicBezTo>
                  <a:cubicBezTo>
                    <a:pt x="84" y="818"/>
                    <a:pt x="94" y="824"/>
                    <a:pt x="107" y="824"/>
                  </a:cubicBezTo>
                  <a:cubicBezTo>
                    <a:pt x="219" y="824"/>
                    <a:pt x="569" y="457"/>
                    <a:pt x="1068" y="457"/>
                  </a:cubicBezTo>
                  <a:cubicBezTo>
                    <a:pt x="1118" y="457"/>
                    <a:pt x="1169" y="461"/>
                    <a:pt x="1221" y="469"/>
                  </a:cubicBezTo>
                  <a:cubicBezTo>
                    <a:pt x="1736" y="556"/>
                    <a:pt x="2335" y="944"/>
                    <a:pt x="2475" y="944"/>
                  </a:cubicBezTo>
                  <a:cubicBezTo>
                    <a:pt x="2510" y="944"/>
                    <a:pt x="2516" y="920"/>
                    <a:pt x="2486" y="861"/>
                  </a:cubicBezTo>
                  <a:cubicBezTo>
                    <a:pt x="2486" y="861"/>
                    <a:pt x="1908" y="0"/>
                    <a:pt x="1211" y="0"/>
                  </a:cubicBezTo>
                  <a:close/>
                </a:path>
              </a:pathLst>
            </a:custGeom>
            <a:solidFill>
              <a:srgbClr val="0C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
            <p:cNvSpPr/>
            <p:nvPr/>
          </p:nvSpPr>
          <p:spPr>
            <a:xfrm>
              <a:off x="1352987" y="5255280"/>
              <a:ext cx="47726" cy="23225"/>
            </a:xfrm>
            <a:custGeom>
              <a:rect b="b" l="l" r="r" t="t"/>
              <a:pathLst>
                <a:path extrusionOk="0" h="637" w="1309">
                  <a:moveTo>
                    <a:pt x="592" y="1"/>
                  </a:moveTo>
                  <a:cubicBezTo>
                    <a:pt x="441" y="1"/>
                    <a:pt x="320" y="38"/>
                    <a:pt x="219" y="92"/>
                  </a:cubicBezTo>
                  <a:cubicBezTo>
                    <a:pt x="142" y="288"/>
                    <a:pt x="66" y="473"/>
                    <a:pt x="1" y="637"/>
                  </a:cubicBezTo>
                  <a:lnTo>
                    <a:pt x="1308" y="637"/>
                  </a:lnTo>
                  <a:cubicBezTo>
                    <a:pt x="1276" y="342"/>
                    <a:pt x="1134" y="124"/>
                    <a:pt x="905" y="48"/>
                  </a:cubicBezTo>
                  <a:cubicBezTo>
                    <a:pt x="789" y="15"/>
                    <a:pt x="685" y="1"/>
                    <a:pt x="592"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
            <p:cNvSpPr/>
            <p:nvPr/>
          </p:nvSpPr>
          <p:spPr>
            <a:xfrm>
              <a:off x="1030760" y="5261588"/>
              <a:ext cx="46122" cy="16917"/>
            </a:xfrm>
            <a:custGeom>
              <a:rect b="b" l="l" r="r" t="t"/>
              <a:pathLst>
                <a:path extrusionOk="0" h="464" w="1265">
                  <a:moveTo>
                    <a:pt x="483" y="1"/>
                  </a:moveTo>
                  <a:cubicBezTo>
                    <a:pt x="412" y="1"/>
                    <a:pt x="341" y="9"/>
                    <a:pt x="273" y="28"/>
                  </a:cubicBezTo>
                  <a:cubicBezTo>
                    <a:pt x="109" y="71"/>
                    <a:pt x="22" y="235"/>
                    <a:pt x="0" y="464"/>
                  </a:cubicBezTo>
                  <a:lnTo>
                    <a:pt x="1264" y="464"/>
                  </a:lnTo>
                  <a:cubicBezTo>
                    <a:pt x="1264" y="464"/>
                    <a:pt x="1221" y="355"/>
                    <a:pt x="1134" y="180"/>
                  </a:cubicBezTo>
                  <a:cubicBezTo>
                    <a:pt x="936" y="81"/>
                    <a:pt x="706" y="1"/>
                    <a:pt x="483" y="1"/>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
            <p:cNvSpPr/>
            <p:nvPr/>
          </p:nvSpPr>
          <p:spPr>
            <a:xfrm>
              <a:off x="1076845" y="5150533"/>
              <a:ext cx="269439" cy="127975"/>
            </a:xfrm>
            <a:custGeom>
              <a:rect b="b" l="l" r="r" t="t"/>
              <a:pathLst>
                <a:path extrusionOk="0" h="3510" w="7390">
                  <a:moveTo>
                    <a:pt x="2221" y="2368"/>
                  </a:moveTo>
                  <a:cubicBezTo>
                    <a:pt x="2414" y="2368"/>
                    <a:pt x="2624" y="2395"/>
                    <a:pt x="2834" y="2453"/>
                  </a:cubicBezTo>
                  <a:cubicBezTo>
                    <a:pt x="3204" y="2551"/>
                    <a:pt x="3324" y="2867"/>
                    <a:pt x="3172" y="2910"/>
                  </a:cubicBezTo>
                  <a:cubicBezTo>
                    <a:pt x="3162" y="2914"/>
                    <a:pt x="3152" y="2915"/>
                    <a:pt x="3140" y="2915"/>
                  </a:cubicBezTo>
                  <a:cubicBezTo>
                    <a:pt x="2983" y="2915"/>
                    <a:pt x="2640" y="2617"/>
                    <a:pt x="2188" y="2617"/>
                  </a:cubicBezTo>
                  <a:cubicBezTo>
                    <a:pt x="2143" y="2617"/>
                    <a:pt x="2096" y="2620"/>
                    <a:pt x="2049" y="2627"/>
                  </a:cubicBezTo>
                  <a:cubicBezTo>
                    <a:pt x="1428" y="2703"/>
                    <a:pt x="1417" y="3019"/>
                    <a:pt x="1177" y="3063"/>
                  </a:cubicBezTo>
                  <a:cubicBezTo>
                    <a:pt x="1166" y="3064"/>
                    <a:pt x="1156" y="3065"/>
                    <a:pt x="1147" y="3065"/>
                  </a:cubicBezTo>
                  <a:cubicBezTo>
                    <a:pt x="899" y="3065"/>
                    <a:pt x="1401" y="2514"/>
                    <a:pt x="1842" y="2409"/>
                  </a:cubicBezTo>
                  <a:cubicBezTo>
                    <a:pt x="1956" y="2382"/>
                    <a:pt x="2084" y="2368"/>
                    <a:pt x="2221" y="2368"/>
                  </a:cubicBezTo>
                  <a:close/>
                  <a:moveTo>
                    <a:pt x="5626" y="2368"/>
                  </a:moveTo>
                  <a:cubicBezTo>
                    <a:pt x="5763" y="2368"/>
                    <a:pt x="5892" y="2382"/>
                    <a:pt x="6005" y="2409"/>
                  </a:cubicBezTo>
                  <a:cubicBezTo>
                    <a:pt x="6447" y="2514"/>
                    <a:pt x="6949" y="3065"/>
                    <a:pt x="6701" y="3065"/>
                  </a:cubicBezTo>
                  <a:cubicBezTo>
                    <a:pt x="6692" y="3065"/>
                    <a:pt x="6681" y="3064"/>
                    <a:pt x="6670" y="3063"/>
                  </a:cubicBezTo>
                  <a:cubicBezTo>
                    <a:pt x="6430" y="3019"/>
                    <a:pt x="6419" y="2703"/>
                    <a:pt x="5809" y="2627"/>
                  </a:cubicBezTo>
                  <a:cubicBezTo>
                    <a:pt x="5761" y="2620"/>
                    <a:pt x="5714" y="2617"/>
                    <a:pt x="5668" y="2617"/>
                  </a:cubicBezTo>
                  <a:cubicBezTo>
                    <a:pt x="5208" y="2617"/>
                    <a:pt x="4865" y="2915"/>
                    <a:pt x="4707" y="2915"/>
                  </a:cubicBezTo>
                  <a:cubicBezTo>
                    <a:pt x="4696" y="2915"/>
                    <a:pt x="4685" y="2914"/>
                    <a:pt x="4676" y="2910"/>
                  </a:cubicBezTo>
                  <a:cubicBezTo>
                    <a:pt x="4523" y="2867"/>
                    <a:pt x="4643" y="2551"/>
                    <a:pt x="5014" y="2453"/>
                  </a:cubicBezTo>
                  <a:cubicBezTo>
                    <a:pt x="5224" y="2395"/>
                    <a:pt x="5433" y="2368"/>
                    <a:pt x="5626" y="2368"/>
                  </a:cubicBezTo>
                  <a:close/>
                  <a:moveTo>
                    <a:pt x="959" y="0"/>
                  </a:moveTo>
                  <a:cubicBezTo>
                    <a:pt x="981" y="284"/>
                    <a:pt x="218" y="1831"/>
                    <a:pt x="98" y="2104"/>
                  </a:cubicBezTo>
                  <a:cubicBezTo>
                    <a:pt x="11" y="2300"/>
                    <a:pt x="0" y="2965"/>
                    <a:pt x="0" y="3303"/>
                  </a:cubicBezTo>
                  <a:cubicBezTo>
                    <a:pt x="0" y="3422"/>
                    <a:pt x="0" y="3499"/>
                    <a:pt x="0" y="3510"/>
                  </a:cubicBezTo>
                  <a:lnTo>
                    <a:pt x="7389" y="3510"/>
                  </a:lnTo>
                  <a:lnTo>
                    <a:pt x="7389" y="3074"/>
                  </a:lnTo>
                  <a:lnTo>
                    <a:pt x="7259" y="2878"/>
                  </a:lnTo>
                  <a:cubicBezTo>
                    <a:pt x="7117" y="2670"/>
                    <a:pt x="6681" y="981"/>
                    <a:pt x="6681" y="981"/>
                  </a:cubicBezTo>
                  <a:lnTo>
                    <a:pt x="6267" y="1079"/>
                  </a:lnTo>
                  <a:cubicBezTo>
                    <a:pt x="6230" y="1087"/>
                    <a:pt x="6190" y="1091"/>
                    <a:pt x="6148" y="1091"/>
                  </a:cubicBezTo>
                  <a:cubicBezTo>
                    <a:pt x="5727" y="1091"/>
                    <a:pt x="5079" y="731"/>
                    <a:pt x="5079" y="731"/>
                  </a:cubicBezTo>
                  <a:lnTo>
                    <a:pt x="5079" y="731"/>
                  </a:lnTo>
                  <a:cubicBezTo>
                    <a:pt x="5079" y="731"/>
                    <a:pt x="5221" y="981"/>
                    <a:pt x="5384" y="1167"/>
                  </a:cubicBezTo>
                  <a:cubicBezTo>
                    <a:pt x="5463" y="1256"/>
                    <a:pt x="5374" y="1297"/>
                    <a:pt x="5131" y="1297"/>
                  </a:cubicBezTo>
                  <a:cubicBezTo>
                    <a:pt x="4874" y="1297"/>
                    <a:pt x="4443" y="1251"/>
                    <a:pt x="3858" y="1167"/>
                  </a:cubicBezTo>
                  <a:cubicBezTo>
                    <a:pt x="2714" y="1014"/>
                    <a:pt x="960" y="1"/>
                    <a:pt x="959" y="0"/>
                  </a:cubicBezTo>
                  <a:close/>
                </a:path>
              </a:pathLst>
            </a:custGeom>
            <a:solidFill>
              <a:srgbClr val="FFC2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
            <p:cNvSpPr/>
            <p:nvPr/>
          </p:nvSpPr>
          <p:spPr>
            <a:xfrm>
              <a:off x="1109585" y="5236832"/>
              <a:ext cx="88488" cy="25486"/>
            </a:xfrm>
            <a:custGeom>
              <a:rect b="b" l="l" r="r" t="t"/>
              <a:pathLst>
                <a:path extrusionOk="0" h="699" w="2427">
                  <a:moveTo>
                    <a:pt x="1323" y="1"/>
                  </a:moveTo>
                  <a:cubicBezTo>
                    <a:pt x="1186" y="1"/>
                    <a:pt x="1058" y="15"/>
                    <a:pt x="944" y="42"/>
                  </a:cubicBezTo>
                  <a:cubicBezTo>
                    <a:pt x="503" y="147"/>
                    <a:pt x="1" y="698"/>
                    <a:pt x="249" y="698"/>
                  </a:cubicBezTo>
                  <a:cubicBezTo>
                    <a:pt x="258" y="698"/>
                    <a:pt x="268" y="697"/>
                    <a:pt x="279" y="696"/>
                  </a:cubicBezTo>
                  <a:cubicBezTo>
                    <a:pt x="519" y="652"/>
                    <a:pt x="530" y="336"/>
                    <a:pt x="1151" y="260"/>
                  </a:cubicBezTo>
                  <a:cubicBezTo>
                    <a:pt x="1198" y="253"/>
                    <a:pt x="1245" y="250"/>
                    <a:pt x="1290" y="250"/>
                  </a:cubicBezTo>
                  <a:cubicBezTo>
                    <a:pt x="1742" y="250"/>
                    <a:pt x="2085" y="548"/>
                    <a:pt x="2242" y="548"/>
                  </a:cubicBezTo>
                  <a:cubicBezTo>
                    <a:pt x="2254" y="548"/>
                    <a:pt x="2264" y="547"/>
                    <a:pt x="2274" y="543"/>
                  </a:cubicBezTo>
                  <a:cubicBezTo>
                    <a:pt x="2426" y="500"/>
                    <a:pt x="2306" y="184"/>
                    <a:pt x="1936" y="86"/>
                  </a:cubicBezTo>
                  <a:cubicBezTo>
                    <a:pt x="1726" y="28"/>
                    <a:pt x="1516" y="1"/>
                    <a:pt x="1323"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
            <p:cNvSpPr/>
            <p:nvPr/>
          </p:nvSpPr>
          <p:spPr>
            <a:xfrm>
              <a:off x="1241750" y="5236832"/>
              <a:ext cx="88452" cy="25486"/>
            </a:xfrm>
            <a:custGeom>
              <a:rect b="b" l="l" r="r" t="t"/>
              <a:pathLst>
                <a:path extrusionOk="0" h="699" w="2426">
                  <a:moveTo>
                    <a:pt x="1103" y="1"/>
                  </a:moveTo>
                  <a:cubicBezTo>
                    <a:pt x="910" y="1"/>
                    <a:pt x="701" y="28"/>
                    <a:pt x="491" y="86"/>
                  </a:cubicBezTo>
                  <a:cubicBezTo>
                    <a:pt x="120" y="184"/>
                    <a:pt x="0" y="500"/>
                    <a:pt x="153" y="543"/>
                  </a:cubicBezTo>
                  <a:cubicBezTo>
                    <a:pt x="162" y="547"/>
                    <a:pt x="173" y="548"/>
                    <a:pt x="184" y="548"/>
                  </a:cubicBezTo>
                  <a:cubicBezTo>
                    <a:pt x="342" y="548"/>
                    <a:pt x="685" y="250"/>
                    <a:pt x="1145" y="250"/>
                  </a:cubicBezTo>
                  <a:cubicBezTo>
                    <a:pt x="1191" y="250"/>
                    <a:pt x="1238" y="253"/>
                    <a:pt x="1286" y="260"/>
                  </a:cubicBezTo>
                  <a:cubicBezTo>
                    <a:pt x="1896" y="336"/>
                    <a:pt x="1907" y="652"/>
                    <a:pt x="2147" y="696"/>
                  </a:cubicBezTo>
                  <a:cubicBezTo>
                    <a:pt x="2158" y="697"/>
                    <a:pt x="2169" y="698"/>
                    <a:pt x="2178" y="698"/>
                  </a:cubicBezTo>
                  <a:cubicBezTo>
                    <a:pt x="2426" y="698"/>
                    <a:pt x="1924" y="147"/>
                    <a:pt x="1482" y="42"/>
                  </a:cubicBezTo>
                  <a:cubicBezTo>
                    <a:pt x="1369" y="15"/>
                    <a:pt x="1240" y="1"/>
                    <a:pt x="1103"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
            <p:cNvSpPr/>
            <p:nvPr/>
          </p:nvSpPr>
          <p:spPr>
            <a:xfrm>
              <a:off x="1018437" y="5001523"/>
              <a:ext cx="378710" cy="276987"/>
            </a:xfrm>
            <a:custGeom>
              <a:rect b="b" l="l" r="r" t="t"/>
              <a:pathLst>
                <a:path extrusionOk="0" h="7597" w="10387">
                  <a:moveTo>
                    <a:pt x="5155" y="1"/>
                  </a:moveTo>
                  <a:cubicBezTo>
                    <a:pt x="3215" y="1"/>
                    <a:pt x="1188" y="1919"/>
                    <a:pt x="1188" y="1919"/>
                  </a:cubicBezTo>
                  <a:cubicBezTo>
                    <a:pt x="1188" y="1919"/>
                    <a:pt x="717" y="944"/>
                    <a:pt x="539" y="944"/>
                  </a:cubicBezTo>
                  <a:cubicBezTo>
                    <a:pt x="511" y="944"/>
                    <a:pt x="490" y="968"/>
                    <a:pt x="480" y="1025"/>
                  </a:cubicBezTo>
                  <a:cubicBezTo>
                    <a:pt x="404" y="1428"/>
                    <a:pt x="818" y="1908"/>
                    <a:pt x="818" y="1908"/>
                  </a:cubicBezTo>
                  <a:cubicBezTo>
                    <a:pt x="818" y="1908"/>
                    <a:pt x="653" y="1884"/>
                    <a:pt x="471" y="1884"/>
                  </a:cubicBezTo>
                  <a:cubicBezTo>
                    <a:pt x="249" y="1884"/>
                    <a:pt x="0" y="1920"/>
                    <a:pt x="0" y="2082"/>
                  </a:cubicBezTo>
                  <a:cubicBezTo>
                    <a:pt x="0" y="2387"/>
                    <a:pt x="556" y="2540"/>
                    <a:pt x="556" y="2540"/>
                  </a:cubicBezTo>
                  <a:cubicBezTo>
                    <a:pt x="556" y="2540"/>
                    <a:pt x="578" y="3455"/>
                    <a:pt x="589" y="4502"/>
                  </a:cubicBezTo>
                  <a:cubicBezTo>
                    <a:pt x="600" y="5319"/>
                    <a:pt x="1210" y="6725"/>
                    <a:pt x="1472" y="7313"/>
                  </a:cubicBezTo>
                  <a:cubicBezTo>
                    <a:pt x="1559" y="7488"/>
                    <a:pt x="1602" y="7597"/>
                    <a:pt x="1602" y="7597"/>
                  </a:cubicBezTo>
                  <a:cubicBezTo>
                    <a:pt x="1602" y="7586"/>
                    <a:pt x="1602" y="7509"/>
                    <a:pt x="1602" y="7390"/>
                  </a:cubicBezTo>
                  <a:cubicBezTo>
                    <a:pt x="1602" y="7052"/>
                    <a:pt x="1613" y="6387"/>
                    <a:pt x="1700" y="6191"/>
                  </a:cubicBezTo>
                  <a:cubicBezTo>
                    <a:pt x="1820" y="5918"/>
                    <a:pt x="2583" y="4371"/>
                    <a:pt x="2561" y="4098"/>
                  </a:cubicBezTo>
                  <a:lnTo>
                    <a:pt x="2561" y="4098"/>
                  </a:lnTo>
                  <a:cubicBezTo>
                    <a:pt x="2562" y="4098"/>
                    <a:pt x="4316" y="5101"/>
                    <a:pt x="5460" y="5254"/>
                  </a:cubicBezTo>
                  <a:cubicBezTo>
                    <a:pt x="6045" y="5338"/>
                    <a:pt x="6476" y="5384"/>
                    <a:pt x="6733" y="5384"/>
                  </a:cubicBezTo>
                  <a:cubicBezTo>
                    <a:pt x="6976" y="5384"/>
                    <a:pt x="7065" y="5343"/>
                    <a:pt x="6986" y="5254"/>
                  </a:cubicBezTo>
                  <a:cubicBezTo>
                    <a:pt x="6823" y="5068"/>
                    <a:pt x="6681" y="4818"/>
                    <a:pt x="6681" y="4818"/>
                  </a:cubicBezTo>
                  <a:lnTo>
                    <a:pt x="6681" y="4818"/>
                  </a:lnTo>
                  <a:cubicBezTo>
                    <a:pt x="6681" y="4818"/>
                    <a:pt x="7329" y="5178"/>
                    <a:pt x="7750" y="5178"/>
                  </a:cubicBezTo>
                  <a:cubicBezTo>
                    <a:pt x="7792" y="5178"/>
                    <a:pt x="7832" y="5174"/>
                    <a:pt x="7869" y="5166"/>
                  </a:cubicBezTo>
                  <a:lnTo>
                    <a:pt x="8283" y="5068"/>
                  </a:lnTo>
                  <a:cubicBezTo>
                    <a:pt x="8283" y="5068"/>
                    <a:pt x="8719" y="6757"/>
                    <a:pt x="8861" y="6965"/>
                  </a:cubicBezTo>
                  <a:lnTo>
                    <a:pt x="8991" y="7161"/>
                  </a:lnTo>
                  <a:lnTo>
                    <a:pt x="8991" y="7597"/>
                  </a:lnTo>
                  <a:lnTo>
                    <a:pt x="9177" y="7597"/>
                  </a:lnTo>
                  <a:cubicBezTo>
                    <a:pt x="9242" y="7444"/>
                    <a:pt x="9318" y="7248"/>
                    <a:pt x="9395" y="7052"/>
                  </a:cubicBezTo>
                  <a:cubicBezTo>
                    <a:pt x="9536" y="6714"/>
                    <a:pt x="9667" y="6343"/>
                    <a:pt x="9754" y="6049"/>
                  </a:cubicBezTo>
                  <a:cubicBezTo>
                    <a:pt x="9972" y="5297"/>
                    <a:pt x="10386" y="3205"/>
                    <a:pt x="9863" y="2180"/>
                  </a:cubicBezTo>
                  <a:cubicBezTo>
                    <a:pt x="9209" y="916"/>
                    <a:pt x="6616" y="1"/>
                    <a:pt x="5155" y="1"/>
                  </a:cubicBezTo>
                  <a:close/>
                </a:path>
              </a:pathLst>
            </a:custGeom>
            <a:solidFill>
              <a:srgbClr val="762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
            <p:cNvSpPr/>
            <p:nvPr/>
          </p:nvSpPr>
          <p:spPr>
            <a:xfrm>
              <a:off x="1015119" y="4016539"/>
              <a:ext cx="64133" cy="19105"/>
            </a:xfrm>
            <a:custGeom>
              <a:rect b="b" l="l" r="r" t="t"/>
              <a:pathLst>
                <a:path extrusionOk="0" h="524" w="1759">
                  <a:moveTo>
                    <a:pt x="1061" y="0"/>
                  </a:moveTo>
                  <a:cubicBezTo>
                    <a:pt x="843" y="0"/>
                    <a:pt x="495" y="327"/>
                    <a:pt x="375" y="327"/>
                  </a:cubicBezTo>
                  <a:cubicBezTo>
                    <a:pt x="326" y="323"/>
                    <a:pt x="249" y="317"/>
                    <a:pt x="181" y="317"/>
                  </a:cubicBezTo>
                  <a:cubicBezTo>
                    <a:pt x="81" y="317"/>
                    <a:pt x="0" y="330"/>
                    <a:pt x="59" y="382"/>
                  </a:cubicBezTo>
                  <a:cubicBezTo>
                    <a:pt x="59" y="382"/>
                    <a:pt x="191" y="524"/>
                    <a:pt x="298" y="524"/>
                  </a:cubicBezTo>
                  <a:cubicBezTo>
                    <a:pt x="302" y="524"/>
                    <a:pt x="306" y="524"/>
                    <a:pt x="309" y="523"/>
                  </a:cubicBezTo>
                  <a:cubicBezTo>
                    <a:pt x="411" y="523"/>
                    <a:pt x="681" y="279"/>
                    <a:pt x="989" y="279"/>
                  </a:cubicBezTo>
                  <a:cubicBezTo>
                    <a:pt x="1013" y="279"/>
                    <a:pt x="1037" y="280"/>
                    <a:pt x="1061" y="284"/>
                  </a:cubicBezTo>
                  <a:cubicBezTo>
                    <a:pt x="1337" y="311"/>
                    <a:pt x="1535" y="478"/>
                    <a:pt x="1636" y="478"/>
                  </a:cubicBezTo>
                  <a:cubicBezTo>
                    <a:pt x="1655" y="478"/>
                    <a:pt x="1670" y="472"/>
                    <a:pt x="1683" y="458"/>
                  </a:cubicBezTo>
                  <a:cubicBezTo>
                    <a:pt x="1759" y="360"/>
                    <a:pt x="1268" y="0"/>
                    <a:pt x="1061" y="0"/>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
            <p:cNvSpPr/>
            <p:nvPr/>
          </p:nvSpPr>
          <p:spPr>
            <a:xfrm>
              <a:off x="1172988" y="4013732"/>
              <a:ext cx="64170" cy="19142"/>
            </a:xfrm>
            <a:custGeom>
              <a:rect b="b" l="l" r="r" t="t"/>
              <a:pathLst>
                <a:path extrusionOk="0" h="525" w="1760">
                  <a:moveTo>
                    <a:pt x="698" y="1"/>
                  </a:moveTo>
                  <a:cubicBezTo>
                    <a:pt x="491" y="1"/>
                    <a:pt x="1" y="350"/>
                    <a:pt x="77" y="448"/>
                  </a:cubicBezTo>
                  <a:cubicBezTo>
                    <a:pt x="89" y="462"/>
                    <a:pt x="105" y="467"/>
                    <a:pt x="124" y="467"/>
                  </a:cubicBezTo>
                  <a:cubicBezTo>
                    <a:pt x="225" y="467"/>
                    <a:pt x="423" y="301"/>
                    <a:pt x="698" y="273"/>
                  </a:cubicBezTo>
                  <a:cubicBezTo>
                    <a:pt x="717" y="272"/>
                    <a:pt x="736" y="271"/>
                    <a:pt x="755" y="271"/>
                  </a:cubicBezTo>
                  <a:cubicBezTo>
                    <a:pt x="1070" y="271"/>
                    <a:pt x="1347" y="514"/>
                    <a:pt x="1450" y="524"/>
                  </a:cubicBezTo>
                  <a:cubicBezTo>
                    <a:pt x="1454" y="524"/>
                    <a:pt x="1457" y="525"/>
                    <a:pt x="1461" y="525"/>
                  </a:cubicBezTo>
                  <a:cubicBezTo>
                    <a:pt x="1568" y="525"/>
                    <a:pt x="1701" y="371"/>
                    <a:pt x="1701" y="371"/>
                  </a:cubicBezTo>
                  <a:cubicBezTo>
                    <a:pt x="1759" y="320"/>
                    <a:pt x="1679" y="306"/>
                    <a:pt x="1579" y="306"/>
                  </a:cubicBezTo>
                  <a:cubicBezTo>
                    <a:pt x="1511" y="306"/>
                    <a:pt x="1433" y="313"/>
                    <a:pt x="1385" y="317"/>
                  </a:cubicBezTo>
                  <a:cubicBezTo>
                    <a:pt x="1383" y="317"/>
                    <a:pt x="1381" y="317"/>
                    <a:pt x="1379" y="317"/>
                  </a:cubicBezTo>
                  <a:cubicBezTo>
                    <a:pt x="1254" y="317"/>
                    <a:pt x="913" y="1"/>
                    <a:pt x="69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
            <p:cNvSpPr/>
            <p:nvPr/>
          </p:nvSpPr>
          <p:spPr>
            <a:xfrm>
              <a:off x="1824005" y="5241717"/>
              <a:ext cx="100812" cy="31283"/>
            </a:xfrm>
            <a:custGeom>
              <a:rect b="b" l="l" r="r" t="t"/>
              <a:pathLst>
                <a:path extrusionOk="0" h="858" w="2765">
                  <a:moveTo>
                    <a:pt x="1318" y="1"/>
                  </a:moveTo>
                  <a:cubicBezTo>
                    <a:pt x="643" y="1"/>
                    <a:pt x="1" y="750"/>
                    <a:pt x="105" y="823"/>
                  </a:cubicBezTo>
                  <a:cubicBezTo>
                    <a:pt x="145" y="849"/>
                    <a:pt x="181" y="857"/>
                    <a:pt x="212" y="857"/>
                  </a:cubicBezTo>
                  <a:cubicBezTo>
                    <a:pt x="273" y="857"/>
                    <a:pt x="312" y="823"/>
                    <a:pt x="312" y="823"/>
                  </a:cubicBezTo>
                  <a:cubicBezTo>
                    <a:pt x="645" y="405"/>
                    <a:pt x="1094" y="277"/>
                    <a:pt x="1517" y="277"/>
                  </a:cubicBezTo>
                  <a:cubicBezTo>
                    <a:pt x="2172" y="277"/>
                    <a:pt x="2764" y="584"/>
                    <a:pt x="2764" y="584"/>
                  </a:cubicBezTo>
                  <a:cubicBezTo>
                    <a:pt x="2764" y="584"/>
                    <a:pt x="2132" y="82"/>
                    <a:pt x="1413" y="6"/>
                  </a:cubicBezTo>
                  <a:cubicBezTo>
                    <a:pt x="1381" y="3"/>
                    <a:pt x="1350" y="1"/>
                    <a:pt x="131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
            <p:cNvSpPr/>
            <p:nvPr/>
          </p:nvSpPr>
          <p:spPr>
            <a:xfrm>
              <a:off x="4544197" y="5241717"/>
              <a:ext cx="100775" cy="31283"/>
            </a:xfrm>
            <a:custGeom>
              <a:rect b="b" l="l" r="r" t="t"/>
              <a:pathLst>
                <a:path extrusionOk="0" h="858" w="2764">
                  <a:moveTo>
                    <a:pt x="1318" y="1"/>
                  </a:moveTo>
                  <a:cubicBezTo>
                    <a:pt x="643" y="1"/>
                    <a:pt x="1" y="750"/>
                    <a:pt x="105" y="823"/>
                  </a:cubicBezTo>
                  <a:cubicBezTo>
                    <a:pt x="145" y="849"/>
                    <a:pt x="182" y="857"/>
                    <a:pt x="215" y="857"/>
                  </a:cubicBezTo>
                  <a:cubicBezTo>
                    <a:pt x="279" y="857"/>
                    <a:pt x="323" y="823"/>
                    <a:pt x="323" y="823"/>
                  </a:cubicBezTo>
                  <a:cubicBezTo>
                    <a:pt x="652" y="405"/>
                    <a:pt x="1098" y="277"/>
                    <a:pt x="1519" y="277"/>
                  </a:cubicBezTo>
                  <a:cubicBezTo>
                    <a:pt x="2172" y="277"/>
                    <a:pt x="2764" y="584"/>
                    <a:pt x="2764" y="584"/>
                  </a:cubicBezTo>
                  <a:cubicBezTo>
                    <a:pt x="2764" y="584"/>
                    <a:pt x="2132" y="82"/>
                    <a:pt x="1413" y="6"/>
                  </a:cubicBezTo>
                  <a:cubicBezTo>
                    <a:pt x="1381" y="3"/>
                    <a:pt x="1350" y="1"/>
                    <a:pt x="1318"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
            <p:cNvSpPr/>
            <p:nvPr/>
          </p:nvSpPr>
          <p:spPr>
            <a:xfrm>
              <a:off x="7264426" y="5241717"/>
              <a:ext cx="100739" cy="31283"/>
            </a:xfrm>
            <a:custGeom>
              <a:rect b="b" l="l" r="r" t="t"/>
              <a:pathLst>
                <a:path extrusionOk="0" h="858" w="2763">
                  <a:moveTo>
                    <a:pt x="1317" y="1"/>
                  </a:moveTo>
                  <a:cubicBezTo>
                    <a:pt x="642" y="1"/>
                    <a:pt x="0" y="750"/>
                    <a:pt x="115" y="823"/>
                  </a:cubicBezTo>
                  <a:cubicBezTo>
                    <a:pt x="151" y="849"/>
                    <a:pt x="186" y="857"/>
                    <a:pt x="217" y="857"/>
                  </a:cubicBezTo>
                  <a:cubicBezTo>
                    <a:pt x="278" y="857"/>
                    <a:pt x="322" y="823"/>
                    <a:pt x="322" y="823"/>
                  </a:cubicBezTo>
                  <a:cubicBezTo>
                    <a:pt x="651" y="405"/>
                    <a:pt x="1097" y="277"/>
                    <a:pt x="1518" y="277"/>
                  </a:cubicBezTo>
                  <a:cubicBezTo>
                    <a:pt x="2171" y="277"/>
                    <a:pt x="2763" y="584"/>
                    <a:pt x="2763" y="584"/>
                  </a:cubicBezTo>
                  <a:cubicBezTo>
                    <a:pt x="2763" y="584"/>
                    <a:pt x="2131" y="82"/>
                    <a:pt x="1411" y="6"/>
                  </a:cubicBezTo>
                  <a:cubicBezTo>
                    <a:pt x="1380" y="3"/>
                    <a:pt x="1348" y="1"/>
                    <a:pt x="1317" y="1"/>
                  </a:cubicBezTo>
                  <a:close/>
                </a:path>
              </a:pathLst>
            </a:custGeom>
            <a:solidFill>
              <a:srgbClr val="211A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88" name="Shape 788"/>
        <p:cNvGrpSpPr/>
        <p:nvPr/>
      </p:nvGrpSpPr>
      <p:grpSpPr>
        <a:xfrm>
          <a:off x="0" y="0"/>
          <a:ext cx="0" cy="0"/>
          <a:chOff x="0" y="0"/>
          <a:chExt cx="0" cy="0"/>
        </a:xfrm>
      </p:grpSpPr>
      <p:sp>
        <p:nvSpPr>
          <p:cNvPr id="789" name="Google Shape;789;p11"/>
          <p:cNvSpPr txBox="1"/>
          <p:nvPr>
            <p:ph hasCustomPrompt="1" type="title"/>
          </p:nvPr>
        </p:nvSpPr>
        <p:spPr>
          <a:xfrm>
            <a:off x="723550" y="863125"/>
            <a:ext cx="7701000" cy="1487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90" name="Google Shape;790;p11"/>
          <p:cNvSpPr txBox="1"/>
          <p:nvPr>
            <p:ph idx="1" type="subTitle"/>
          </p:nvPr>
        </p:nvSpPr>
        <p:spPr>
          <a:xfrm>
            <a:off x="2059600" y="2542483"/>
            <a:ext cx="5028900" cy="35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None/>
              <a:defRPr sz="1800">
                <a:solidFill>
                  <a:schemeClr val="dk1"/>
                </a:solidFill>
              </a:defRPr>
            </a:lvl1pPr>
            <a:lvl2pPr lvl="1" rtl="0" algn="ctr">
              <a:lnSpc>
                <a:spcPct val="100000"/>
              </a:lnSpc>
              <a:spcBef>
                <a:spcPts val="0"/>
              </a:spcBef>
              <a:spcAft>
                <a:spcPts val="0"/>
              </a:spcAft>
              <a:buClr>
                <a:schemeClr val="dk1"/>
              </a:buClr>
              <a:buSzPts val="1800"/>
              <a:buNone/>
              <a:defRPr sz="1800">
                <a:solidFill>
                  <a:schemeClr val="dk1"/>
                </a:solidFill>
              </a:defRPr>
            </a:lvl2pPr>
            <a:lvl3pPr lvl="2" rtl="0" algn="ctr">
              <a:lnSpc>
                <a:spcPct val="100000"/>
              </a:lnSpc>
              <a:spcBef>
                <a:spcPts val="0"/>
              </a:spcBef>
              <a:spcAft>
                <a:spcPts val="0"/>
              </a:spcAft>
              <a:buClr>
                <a:schemeClr val="dk1"/>
              </a:buClr>
              <a:buSzPts val="1800"/>
              <a:buNone/>
              <a:defRPr sz="1800">
                <a:solidFill>
                  <a:schemeClr val="dk1"/>
                </a:solidFill>
              </a:defRPr>
            </a:lvl3pPr>
            <a:lvl4pPr lvl="3" rtl="0" algn="ctr">
              <a:lnSpc>
                <a:spcPct val="100000"/>
              </a:lnSpc>
              <a:spcBef>
                <a:spcPts val="0"/>
              </a:spcBef>
              <a:spcAft>
                <a:spcPts val="0"/>
              </a:spcAft>
              <a:buClr>
                <a:schemeClr val="dk1"/>
              </a:buClr>
              <a:buSzPts val="1800"/>
              <a:buNone/>
              <a:defRPr sz="1800">
                <a:solidFill>
                  <a:schemeClr val="dk1"/>
                </a:solidFill>
              </a:defRPr>
            </a:lvl4pPr>
            <a:lvl5pPr lvl="4" rtl="0" algn="ctr">
              <a:lnSpc>
                <a:spcPct val="100000"/>
              </a:lnSpc>
              <a:spcBef>
                <a:spcPts val="0"/>
              </a:spcBef>
              <a:spcAft>
                <a:spcPts val="0"/>
              </a:spcAft>
              <a:buClr>
                <a:schemeClr val="dk1"/>
              </a:buClr>
              <a:buSzPts val="1800"/>
              <a:buNone/>
              <a:defRPr sz="1800">
                <a:solidFill>
                  <a:schemeClr val="dk1"/>
                </a:solidFill>
              </a:defRPr>
            </a:lvl5pPr>
            <a:lvl6pPr lvl="5" rtl="0" algn="ctr">
              <a:lnSpc>
                <a:spcPct val="100000"/>
              </a:lnSpc>
              <a:spcBef>
                <a:spcPts val="0"/>
              </a:spcBef>
              <a:spcAft>
                <a:spcPts val="0"/>
              </a:spcAft>
              <a:buClr>
                <a:schemeClr val="dk1"/>
              </a:buClr>
              <a:buSzPts val="1800"/>
              <a:buNone/>
              <a:defRPr sz="1800">
                <a:solidFill>
                  <a:schemeClr val="dk1"/>
                </a:solidFill>
              </a:defRPr>
            </a:lvl6pPr>
            <a:lvl7pPr lvl="6" rtl="0" algn="ctr">
              <a:lnSpc>
                <a:spcPct val="100000"/>
              </a:lnSpc>
              <a:spcBef>
                <a:spcPts val="0"/>
              </a:spcBef>
              <a:spcAft>
                <a:spcPts val="0"/>
              </a:spcAft>
              <a:buClr>
                <a:schemeClr val="dk1"/>
              </a:buClr>
              <a:buSzPts val="1800"/>
              <a:buNone/>
              <a:defRPr sz="1800">
                <a:solidFill>
                  <a:schemeClr val="dk1"/>
                </a:solidFill>
              </a:defRPr>
            </a:lvl7pPr>
            <a:lvl8pPr lvl="7" rtl="0" algn="ctr">
              <a:lnSpc>
                <a:spcPct val="100000"/>
              </a:lnSpc>
              <a:spcBef>
                <a:spcPts val="0"/>
              </a:spcBef>
              <a:spcAft>
                <a:spcPts val="0"/>
              </a:spcAft>
              <a:buClr>
                <a:schemeClr val="dk1"/>
              </a:buClr>
              <a:buSzPts val="1800"/>
              <a:buNone/>
              <a:defRPr sz="1800">
                <a:solidFill>
                  <a:schemeClr val="dk1"/>
                </a:solidFill>
              </a:defRPr>
            </a:lvl8pPr>
            <a:lvl9pPr lvl="8" rtl="0" algn="ctr">
              <a:lnSpc>
                <a:spcPct val="100000"/>
              </a:lnSpc>
              <a:spcBef>
                <a:spcPts val="0"/>
              </a:spcBef>
              <a:spcAft>
                <a:spcPts val="0"/>
              </a:spcAft>
              <a:buClr>
                <a:schemeClr val="dk1"/>
              </a:buClr>
              <a:buSzPts val="1800"/>
              <a:buNone/>
              <a:defRPr sz="1800">
                <a:solidFill>
                  <a:schemeClr val="dk1"/>
                </a:solidFill>
              </a:defRPr>
            </a:lvl9pPr>
          </a:lstStyle>
          <a:p/>
        </p:txBody>
      </p:sp>
      <p:sp>
        <p:nvSpPr>
          <p:cNvPr id="791" name="Google Shape;791;p11"/>
          <p:cNvSpPr/>
          <p:nvPr/>
        </p:nvSpPr>
        <p:spPr>
          <a:xfrm rot="10800000">
            <a:off x="-165725" y="-143962"/>
            <a:ext cx="1695675" cy="1705225"/>
          </a:xfrm>
          <a:custGeom>
            <a:rect b="b" l="l" r="r" t="t"/>
            <a:pathLst>
              <a:path extrusionOk="0" fill="none" h="68209" w="67827">
                <a:moveTo>
                  <a:pt x="65888" y="1"/>
                </a:moveTo>
                <a:cubicBezTo>
                  <a:pt x="66534" y="3348"/>
                  <a:pt x="67826" y="14917"/>
                  <a:pt x="56786" y="22639"/>
                </a:cubicBezTo>
                <a:cubicBezTo>
                  <a:pt x="43750" y="31712"/>
                  <a:pt x="25663" y="17236"/>
                  <a:pt x="14916" y="25105"/>
                </a:cubicBezTo>
                <a:cubicBezTo>
                  <a:pt x="5168" y="32269"/>
                  <a:pt x="19174" y="54555"/>
                  <a:pt x="0" y="68208"/>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1"/>
          <p:cNvSpPr/>
          <p:nvPr/>
        </p:nvSpPr>
        <p:spPr>
          <a:xfrm>
            <a:off x="8645592" y="-40049"/>
            <a:ext cx="506875" cy="1107950"/>
          </a:xfrm>
          <a:custGeom>
            <a:rect b="b" l="l" r="r" t="t"/>
            <a:pathLst>
              <a:path extrusionOk="0" fill="none" h="44318" w="20275">
                <a:moveTo>
                  <a:pt x="1" y="1"/>
                </a:moveTo>
                <a:cubicBezTo>
                  <a:pt x="214" y="3283"/>
                  <a:pt x="1277" y="6505"/>
                  <a:pt x="3071" y="9241"/>
                </a:cubicBezTo>
                <a:cubicBezTo>
                  <a:pt x="5107" y="12341"/>
                  <a:pt x="8116" y="14955"/>
                  <a:pt x="8785" y="18572"/>
                </a:cubicBezTo>
                <a:cubicBezTo>
                  <a:pt x="9606" y="22858"/>
                  <a:pt x="6931" y="27266"/>
                  <a:pt x="7904" y="31521"/>
                </a:cubicBezTo>
                <a:cubicBezTo>
                  <a:pt x="8238" y="33132"/>
                  <a:pt x="9120" y="34621"/>
                  <a:pt x="10123" y="35959"/>
                </a:cubicBezTo>
                <a:cubicBezTo>
                  <a:pt x="12737" y="39515"/>
                  <a:pt x="16263" y="42433"/>
                  <a:pt x="20275" y="44317"/>
                </a:cubicBezTo>
              </a:path>
            </a:pathLst>
          </a:custGeom>
          <a:noFill/>
          <a:ln cap="flat" cmpd="sng" w="28575">
            <a:solidFill>
              <a:schemeClr val="dk2"/>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93" name="Shape 79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_1">
    <p:bg>
      <p:bgPr>
        <a:noFill/>
      </p:bgPr>
    </p:bg>
    <p:spTree>
      <p:nvGrpSpPr>
        <p:cNvPr id="794" name="Shape 794"/>
        <p:cNvGrpSpPr/>
        <p:nvPr/>
      </p:nvGrpSpPr>
      <p:grpSpPr>
        <a:xfrm>
          <a:off x="0" y="0"/>
          <a:ext cx="0" cy="0"/>
          <a:chOff x="0" y="0"/>
          <a:chExt cx="0" cy="0"/>
        </a:xfrm>
      </p:grpSpPr>
      <p:sp>
        <p:nvSpPr>
          <p:cNvPr id="795" name="Google Shape;795;p13"/>
          <p:cNvSpPr/>
          <p:nvPr/>
        </p:nvSpPr>
        <p:spPr>
          <a:xfrm rot="-5400000">
            <a:off x="8177603" y="-1151798"/>
            <a:ext cx="1948500" cy="1948500"/>
          </a:xfrm>
          <a:prstGeom prst="blockArc">
            <a:avLst>
              <a:gd fmla="val 10796618" name="adj1"/>
              <a:gd fmla="val 15882085" name="adj2"/>
              <a:gd fmla="val 7819" name="adj3"/>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3"/>
          <p:cNvSpPr/>
          <p:nvPr/>
        </p:nvSpPr>
        <p:spPr>
          <a:xfrm rot="-900003">
            <a:off x="-1427327" y="3995525"/>
            <a:ext cx="2387761" cy="2387761"/>
          </a:xfrm>
          <a:prstGeom prst="blockArc">
            <a:avLst>
              <a:gd fmla="val 17683086" name="adj1"/>
              <a:gd fmla="val 837016" name="adj2"/>
              <a:gd fmla="val 9209"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3"/>
          <p:cNvSpPr txBox="1"/>
          <p:nvPr>
            <p:ph type="title"/>
          </p:nvPr>
        </p:nvSpPr>
        <p:spPr>
          <a:xfrm>
            <a:off x="938675" y="1236950"/>
            <a:ext cx="3613800" cy="1270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3000"/>
              <a:buNone/>
              <a:defRPr sz="3000">
                <a:solidFill>
                  <a:schemeClr val="accent1"/>
                </a:solidFill>
              </a:defRPr>
            </a:lvl1pPr>
            <a:lvl2pPr lvl="1" rtl="0">
              <a:lnSpc>
                <a:spcPct val="100000"/>
              </a:lnSpc>
              <a:spcBef>
                <a:spcPts val="0"/>
              </a:spcBef>
              <a:spcAft>
                <a:spcPts val="0"/>
              </a:spcAft>
              <a:buSzPts val="3200"/>
              <a:buNone/>
              <a:defRPr/>
            </a:lvl2pPr>
            <a:lvl3pPr lvl="2" rtl="0">
              <a:lnSpc>
                <a:spcPct val="100000"/>
              </a:lnSpc>
              <a:spcBef>
                <a:spcPts val="0"/>
              </a:spcBef>
              <a:spcAft>
                <a:spcPts val="0"/>
              </a:spcAft>
              <a:buSzPts val="3200"/>
              <a:buNone/>
              <a:defRPr/>
            </a:lvl3pPr>
            <a:lvl4pPr lvl="3" rtl="0">
              <a:lnSpc>
                <a:spcPct val="100000"/>
              </a:lnSpc>
              <a:spcBef>
                <a:spcPts val="0"/>
              </a:spcBef>
              <a:spcAft>
                <a:spcPts val="0"/>
              </a:spcAft>
              <a:buSzPts val="3200"/>
              <a:buNone/>
              <a:defRPr/>
            </a:lvl4pPr>
            <a:lvl5pPr lvl="4" rtl="0">
              <a:lnSpc>
                <a:spcPct val="100000"/>
              </a:lnSpc>
              <a:spcBef>
                <a:spcPts val="0"/>
              </a:spcBef>
              <a:spcAft>
                <a:spcPts val="0"/>
              </a:spcAft>
              <a:buSzPts val="3200"/>
              <a:buNone/>
              <a:defRPr/>
            </a:lvl5pPr>
            <a:lvl6pPr lvl="5" rtl="0">
              <a:lnSpc>
                <a:spcPct val="100000"/>
              </a:lnSpc>
              <a:spcBef>
                <a:spcPts val="0"/>
              </a:spcBef>
              <a:spcAft>
                <a:spcPts val="0"/>
              </a:spcAft>
              <a:buSzPts val="3200"/>
              <a:buNone/>
              <a:defRPr/>
            </a:lvl6pPr>
            <a:lvl7pPr lvl="6" rtl="0">
              <a:lnSpc>
                <a:spcPct val="100000"/>
              </a:lnSpc>
              <a:spcBef>
                <a:spcPts val="0"/>
              </a:spcBef>
              <a:spcAft>
                <a:spcPts val="0"/>
              </a:spcAft>
              <a:buSzPts val="3200"/>
              <a:buNone/>
              <a:defRPr/>
            </a:lvl7pPr>
            <a:lvl8pPr lvl="7" rtl="0">
              <a:lnSpc>
                <a:spcPct val="100000"/>
              </a:lnSpc>
              <a:spcBef>
                <a:spcPts val="0"/>
              </a:spcBef>
              <a:spcAft>
                <a:spcPts val="0"/>
              </a:spcAft>
              <a:buSzPts val="3200"/>
              <a:buNone/>
              <a:defRPr/>
            </a:lvl8pPr>
            <a:lvl9pPr lvl="8" rtl="0">
              <a:lnSpc>
                <a:spcPct val="100000"/>
              </a:lnSpc>
              <a:spcBef>
                <a:spcPts val="0"/>
              </a:spcBef>
              <a:spcAft>
                <a:spcPts val="0"/>
              </a:spcAft>
              <a:buSzPts val="3200"/>
              <a:buNone/>
              <a:defRPr/>
            </a:lvl9pPr>
          </a:lstStyle>
          <a:p/>
        </p:txBody>
      </p:sp>
      <p:sp>
        <p:nvSpPr>
          <p:cNvPr id="798" name="Google Shape;798;p13"/>
          <p:cNvSpPr txBox="1"/>
          <p:nvPr>
            <p:ph idx="1" type="subTitle"/>
          </p:nvPr>
        </p:nvSpPr>
        <p:spPr>
          <a:xfrm>
            <a:off x="1028700" y="2030575"/>
            <a:ext cx="3613800" cy="2412600"/>
          </a:xfrm>
          <a:prstGeom prst="rect">
            <a:avLst/>
          </a:prstGeom>
        </p:spPr>
        <p:txBody>
          <a:bodyPr anchorCtr="0" anchor="ctr" bIns="91425" lIns="0"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200"/>
              </a:spcBef>
              <a:spcAft>
                <a:spcPts val="0"/>
              </a:spcAft>
              <a:buNone/>
              <a:defRPr/>
            </a:lvl2pPr>
            <a:lvl3pPr lvl="2" rtl="0">
              <a:lnSpc>
                <a:spcPct val="100000"/>
              </a:lnSpc>
              <a:spcBef>
                <a:spcPts val="1200"/>
              </a:spcBef>
              <a:spcAft>
                <a:spcPts val="0"/>
              </a:spcAft>
              <a:buNone/>
              <a:defRPr/>
            </a:lvl3pPr>
            <a:lvl4pPr lvl="3" rtl="0">
              <a:lnSpc>
                <a:spcPct val="100000"/>
              </a:lnSpc>
              <a:spcBef>
                <a:spcPts val="1200"/>
              </a:spcBef>
              <a:spcAft>
                <a:spcPts val="0"/>
              </a:spcAft>
              <a:buNone/>
              <a:defRPr/>
            </a:lvl4pPr>
            <a:lvl5pPr lvl="4" rtl="0">
              <a:lnSpc>
                <a:spcPct val="100000"/>
              </a:lnSpc>
              <a:spcBef>
                <a:spcPts val="1200"/>
              </a:spcBef>
              <a:spcAft>
                <a:spcPts val="0"/>
              </a:spcAft>
              <a:buNone/>
              <a:defRPr/>
            </a:lvl5pPr>
            <a:lvl6pPr lvl="5" rtl="0">
              <a:lnSpc>
                <a:spcPct val="100000"/>
              </a:lnSpc>
              <a:spcBef>
                <a:spcPts val="1200"/>
              </a:spcBef>
              <a:spcAft>
                <a:spcPts val="0"/>
              </a:spcAft>
              <a:buNone/>
              <a:defRPr/>
            </a:lvl6pPr>
            <a:lvl7pPr lvl="6" rtl="0">
              <a:lnSpc>
                <a:spcPct val="100000"/>
              </a:lnSpc>
              <a:spcBef>
                <a:spcPts val="1200"/>
              </a:spcBef>
              <a:spcAft>
                <a:spcPts val="0"/>
              </a:spcAft>
              <a:buNone/>
              <a:defRPr/>
            </a:lvl7pPr>
            <a:lvl8pPr lvl="7" rtl="0">
              <a:lnSpc>
                <a:spcPct val="100000"/>
              </a:lnSpc>
              <a:spcBef>
                <a:spcPts val="1200"/>
              </a:spcBef>
              <a:spcAft>
                <a:spcPts val="0"/>
              </a:spcAft>
              <a:buNone/>
              <a:defRPr/>
            </a:lvl8pPr>
            <a:lvl9pPr lvl="8" rtl="0">
              <a:lnSpc>
                <a:spcPct val="100000"/>
              </a:lnSpc>
              <a:spcBef>
                <a:spcPts val="1200"/>
              </a:spcBef>
              <a:spcAft>
                <a:spcPts val="120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2">
    <p:bg>
      <p:bgPr>
        <a:noFill/>
      </p:bgPr>
    </p:bg>
    <p:spTree>
      <p:nvGrpSpPr>
        <p:cNvPr id="799" name="Shape 799"/>
        <p:cNvGrpSpPr/>
        <p:nvPr/>
      </p:nvGrpSpPr>
      <p:grpSpPr>
        <a:xfrm>
          <a:off x="0" y="0"/>
          <a:ext cx="0" cy="0"/>
          <a:chOff x="0" y="0"/>
          <a:chExt cx="0" cy="0"/>
        </a:xfrm>
      </p:grpSpPr>
      <p:sp>
        <p:nvSpPr>
          <p:cNvPr id="800" name="Google Shape;800;p14"/>
          <p:cNvSpPr/>
          <p:nvPr/>
        </p:nvSpPr>
        <p:spPr>
          <a:xfrm rot="8596392">
            <a:off x="-890389" y="-973043"/>
            <a:ext cx="1705685" cy="1705685"/>
          </a:xfrm>
          <a:prstGeom prst="blockArc">
            <a:avLst>
              <a:gd fmla="val 11751713" name="adj1"/>
              <a:gd fmla="val 2721617" name="adj2"/>
              <a:gd fmla="val 26058"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4"/>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4"/>
          <p:cNvSpPr/>
          <p:nvPr/>
        </p:nvSpPr>
        <p:spPr>
          <a:xfrm>
            <a:off x="8229275" y="4204475"/>
            <a:ext cx="1880400" cy="1880400"/>
          </a:xfrm>
          <a:prstGeom prst="donut">
            <a:avLst>
              <a:gd fmla="val 872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4"/>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04" name="Google Shape;804;p14"/>
          <p:cNvSpPr txBox="1"/>
          <p:nvPr>
            <p:ph idx="1" type="subTitle"/>
          </p:nvPr>
        </p:nvSpPr>
        <p:spPr>
          <a:xfrm>
            <a:off x="5048375" y="1124375"/>
            <a:ext cx="3019800" cy="3303600"/>
          </a:xfrm>
          <a:prstGeom prst="rect">
            <a:avLst/>
          </a:prstGeom>
        </p:spPr>
        <p:txBody>
          <a:bodyPr anchorCtr="0" anchor="ctr" bIns="91425" lIns="0"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805" name="Google Shape;805;p14"/>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06" name="Google Shape;806;p14"/>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2">
    <p:spTree>
      <p:nvGrpSpPr>
        <p:cNvPr id="807" name="Shape 807"/>
        <p:cNvGrpSpPr/>
        <p:nvPr/>
      </p:nvGrpSpPr>
      <p:grpSpPr>
        <a:xfrm>
          <a:off x="0" y="0"/>
          <a:ext cx="0" cy="0"/>
          <a:chOff x="0" y="0"/>
          <a:chExt cx="0" cy="0"/>
        </a:xfrm>
      </p:grpSpPr>
      <p:sp>
        <p:nvSpPr>
          <p:cNvPr id="808" name="Google Shape;808;p15"/>
          <p:cNvSpPr/>
          <p:nvPr/>
        </p:nvSpPr>
        <p:spPr>
          <a:xfrm>
            <a:off x="-76800" y="-76500"/>
            <a:ext cx="4638900" cy="52773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809" name="Google Shape;809;p15"/>
          <p:cNvSpPr/>
          <p:nvPr/>
        </p:nvSpPr>
        <p:spPr>
          <a:xfrm rot="10800000">
            <a:off x="735300" y="724075"/>
            <a:ext cx="3241500" cy="3945900"/>
          </a:xfrm>
          <a:prstGeom prst="round1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810" name="Google Shape;810;p15"/>
          <p:cNvSpPr txBox="1"/>
          <p:nvPr/>
        </p:nvSpPr>
        <p:spPr>
          <a:xfrm>
            <a:off x="750000" y="717175"/>
            <a:ext cx="3226800" cy="3945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b="1" sz="3600">
              <a:solidFill>
                <a:srgbClr val="27316F"/>
              </a:solidFill>
              <a:latin typeface="Montserrat"/>
              <a:ea typeface="Montserrat"/>
              <a:cs typeface="Montserrat"/>
              <a:sym typeface="Montserrat"/>
            </a:endParaRPr>
          </a:p>
        </p:txBody>
      </p:sp>
      <p:sp>
        <p:nvSpPr>
          <p:cNvPr id="811" name="Google Shape;811;p15"/>
          <p:cNvSpPr txBox="1"/>
          <p:nvPr>
            <p:ph idx="1" type="subTitle"/>
          </p:nvPr>
        </p:nvSpPr>
        <p:spPr>
          <a:xfrm>
            <a:off x="5909000" y="599974"/>
            <a:ext cx="24480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200"/>
              </a:spcBef>
              <a:spcAft>
                <a:spcPts val="0"/>
              </a:spcAft>
              <a:buNone/>
              <a:defRPr sz="1600"/>
            </a:lvl2pPr>
            <a:lvl3pPr lvl="2" rtl="0">
              <a:lnSpc>
                <a:spcPct val="100000"/>
              </a:lnSpc>
              <a:spcBef>
                <a:spcPts val="1200"/>
              </a:spcBef>
              <a:spcAft>
                <a:spcPts val="0"/>
              </a:spcAft>
              <a:buNone/>
              <a:defRPr sz="1600"/>
            </a:lvl3pPr>
            <a:lvl4pPr lvl="3" rtl="0">
              <a:lnSpc>
                <a:spcPct val="100000"/>
              </a:lnSpc>
              <a:spcBef>
                <a:spcPts val="1200"/>
              </a:spcBef>
              <a:spcAft>
                <a:spcPts val="0"/>
              </a:spcAft>
              <a:buNone/>
              <a:defRPr sz="1600"/>
            </a:lvl4pPr>
            <a:lvl5pPr lvl="4" rtl="0">
              <a:lnSpc>
                <a:spcPct val="100000"/>
              </a:lnSpc>
              <a:spcBef>
                <a:spcPts val="1200"/>
              </a:spcBef>
              <a:spcAft>
                <a:spcPts val="0"/>
              </a:spcAft>
              <a:buNone/>
              <a:defRPr sz="1600"/>
            </a:lvl5pPr>
            <a:lvl6pPr lvl="5" rtl="0">
              <a:lnSpc>
                <a:spcPct val="100000"/>
              </a:lnSpc>
              <a:spcBef>
                <a:spcPts val="1200"/>
              </a:spcBef>
              <a:spcAft>
                <a:spcPts val="0"/>
              </a:spcAft>
              <a:buNone/>
              <a:defRPr sz="1600"/>
            </a:lvl6pPr>
            <a:lvl7pPr lvl="6" rtl="0">
              <a:lnSpc>
                <a:spcPct val="100000"/>
              </a:lnSpc>
              <a:spcBef>
                <a:spcPts val="1200"/>
              </a:spcBef>
              <a:spcAft>
                <a:spcPts val="0"/>
              </a:spcAft>
              <a:buNone/>
              <a:defRPr sz="1600"/>
            </a:lvl7pPr>
            <a:lvl8pPr lvl="7" rtl="0">
              <a:lnSpc>
                <a:spcPct val="100000"/>
              </a:lnSpc>
              <a:spcBef>
                <a:spcPts val="1200"/>
              </a:spcBef>
              <a:spcAft>
                <a:spcPts val="0"/>
              </a:spcAft>
              <a:buNone/>
              <a:defRPr sz="1600"/>
            </a:lvl8pPr>
            <a:lvl9pPr lvl="8" rtl="0">
              <a:lnSpc>
                <a:spcPct val="100000"/>
              </a:lnSpc>
              <a:spcBef>
                <a:spcPts val="1200"/>
              </a:spcBef>
              <a:spcAft>
                <a:spcPts val="1200"/>
              </a:spcAft>
              <a:buNone/>
              <a:defRPr sz="1600"/>
            </a:lvl9pPr>
          </a:lstStyle>
          <a:p/>
        </p:txBody>
      </p:sp>
      <p:sp>
        <p:nvSpPr>
          <p:cNvPr id="812" name="Google Shape;812;p15"/>
          <p:cNvSpPr txBox="1"/>
          <p:nvPr>
            <p:ph idx="2" type="subTitle"/>
          </p:nvPr>
        </p:nvSpPr>
        <p:spPr>
          <a:xfrm>
            <a:off x="5909000" y="1035316"/>
            <a:ext cx="24480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200"/>
              </a:spcBef>
              <a:spcAft>
                <a:spcPts val="0"/>
              </a:spcAft>
              <a:buNone/>
              <a:defRPr/>
            </a:lvl2pPr>
            <a:lvl3pPr lvl="2" rtl="0">
              <a:lnSpc>
                <a:spcPct val="100000"/>
              </a:lnSpc>
              <a:spcBef>
                <a:spcPts val="1200"/>
              </a:spcBef>
              <a:spcAft>
                <a:spcPts val="0"/>
              </a:spcAft>
              <a:buNone/>
              <a:defRPr/>
            </a:lvl3pPr>
            <a:lvl4pPr lvl="3" rtl="0">
              <a:lnSpc>
                <a:spcPct val="100000"/>
              </a:lnSpc>
              <a:spcBef>
                <a:spcPts val="1200"/>
              </a:spcBef>
              <a:spcAft>
                <a:spcPts val="0"/>
              </a:spcAft>
              <a:buNone/>
              <a:defRPr/>
            </a:lvl4pPr>
            <a:lvl5pPr lvl="4" rtl="0">
              <a:lnSpc>
                <a:spcPct val="100000"/>
              </a:lnSpc>
              <a:spcBef>
                <a:spcPts val="1200"/>
              </a:spcBef>
              <a:spcAft>
                <a:spcPts val="0"/>
              </a:spcAft>
              <a:buNone/>
              <a:defRPr/>
            </a:lvl5pPr>
            <a:lvl6pPr lvl="5" rtl="0">
              <a:lnSpc>
                <a:spcPct val="100000"/>
              </a:lnSpc>
              <a:spcBef>
                <a:spcPts val="1200"/>
              </a:spcBef>
              <a:spcAft>
                <a:spcPts val="0"/>
              </a:spcAft>
              <a:buNone/>
              <a:defRPr/>
            </a:lvl6pPr>
            <a:lvl7pPr lvl="6" rtl="0">
              <a:lnSpc>
                <a:spcPct val="100000"/>
              </a:lnSpc>
              <a:spcBef>
                <a:spcPts val="1200"/>
              </a:spcBef>
              <a:spcAft>
                <a:spcPts val="0"/>
              </a:spcAft>
              <a:buNone/>
              <a:defRPr/>
            </a:lvl7pPr>
            <a:lvl8pPr lvl="7" rtl="0">
              <a:lnSpc>
                <a:spcPct val="100000"/>
              </a:lnSpc>
              <a:spcBef>
                <a:spcPts val="1200"/>
              </a:spcBef>
              <a:spcAft>
                <a:spcPts val="0"/>
              </a:spcAft>
              <a:buNone/>
              <a:defRPr/>
            </a:lvl8pPr>
            <a:lvl9pPr lvl="8" rtl="0">
              <a:lnSpc>
                <a:spcPct val="100000"/>
              </a:lnSpc>
              <a:spcBef>
                <a:spcPts val="1200"/>
              </a:spcBef>
              <a:spcAft>
                <a:spcPts val="1200"/>
              </a:spcAft>
              <a:buNone/>
              <a:defRPr/>
            </a:lvl9pPr>
          </a:lstStyle>
          <a:p/>
        </p:txBody>
      </p:sp>
      <p:sp>
        <p:nvSpPr>
          <p:cNvPr id="813" name="Google Shape;813;p15"/>
          <p:cNvSpPr txBox="1"/>
          <p:nvPr>
            <p:ph idx="3" type="subTitle"/>
          </p:nvPr>
        </p:nvSpPr>
        <p:spPr>
          <a:xfrm>
            <a:off x="5909000" y="2028524"/>
            <a:ext cx="24480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814" name="Google Shape;814;p15"/>
          <p:cNvSpPr txBox="1"/>
          <p:nvPr>
            <p:ph idx="4" type="subTitle"/>
          </p:nvPr>
        </p:nvSpPr>
        <p:spPr>
          <a:xfrm>
            <a:off x="5909000" y="2445016"/>
            <a:ext cx="24480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200"/>
              </a:spcBef>
              <a:spcAft>
                <a:spcPts val="0"/>
              </a:spcAft>
              <a:buNone/>
              <a:defRPr/>
            </a:lvl2pPr>
            <a:lvl3pPr lvl="2" rtl="0">
              <a:lnSpc>
                <a:spcPct val="100000"/>
              </a:lnSpc>
              <a:spcBef>
                <a:spcPts val="1200"/>
              </a:spcBef>
              <a:spcAft>
                <a:spcPts val="0"/>
              </a:spcAft>
              <a:buNone/>
              <a:defRPr/>
            </a:lvl3pPr>
            <a:lvl4pPr lvl="3" rtl="0">
              <a:lnSpc>
                <a:spcPct val="100000"/>
              </a:lnSpc>
              <a:spcBef>
                <a:spcPts val="1200"/>
              </a:spcBef>
              <a:spcAft>
                <a:spcPts val="0"/>
              </a:spcAft>
              <a:buNone/>
              <a:defRPr/>
            </a:lvl4pPr>
            <a:lvl5pPr lvl="4" rtl="0">
              <a:lnSpc>
                <a:spcPct val="100000"/>
              </a:lnSpc>
              <a:spcBef>
                <a:spcPts val="1200"/>
              </a:spcBef>
              <a:spcAft>
                <a:spcPts val="0"/>
              </a:spcAft>
              <a:buNone/>
              <a:defRPr/>
            </a:lvl5pPr>
            <a:lvl6pPr lvl="5" rtl="0">
              <a:lnSpc>
                <a:spcPct val="100000"/>
              </a:lnSpc>
              <a:spcBef>
                <a:spcPts val="1200"/>
              </a:spcBef>
              <a:spcAft>
                <a:spcPts val="0"/>
              </a:spcAft>
              <a:buNone/>
              <a:defRPr/>
            </a:lvl6pPr>
            <a:lvl7pPr lvl="6" rtl="0">
              <a:lnSpc>
                <a:spcPct val="100000"/>
              </a:lnSpc>
              <a:spcBef>
                <a:spcPts val="1200"/>
              </a:spcBef>
              <a:spcAft>
                <a:spcPts val="0"/>
              </a:spcAft>
              <a:buNone/>
              <a:defRPr/>
            </a:lvl7pPr>
            <a:lvl8pPr lvl="7" rtl="0">
              <a:lnSpc>
                <a:spcPct val="100000"/>
              </a:lnSpc>
              <a:spcBef>
                <a:spcPts val="1200"/>
              </a:spcBef>
              <a:spcAft>
                <a:spcPts val="0"/>
              </a:spcAft>
              <a:buNone/>
              <a:defRPr/>
            </a:lvl8pPr>
            <a:lvl9pPr lvl="8" rtl="0">
              <a:lnSpc>
                <a:spcPct val="100000"/>
              </a:lnSpc>
              <a:spcBef>
                <a:spcPts val="1200"/>
              </a:spcBef>
              <a:spcAft>
                <a:spcPts val="1200"/>
              </a:spcAft>
              <a:buNone/>
              <a:defRPr/>
            </a:lvl9pPr>
          </a:lstStyle>
          <a:p/>
        </p:txBody>
      </p:sp>
      <p:sp>
        <p:nvSpPr>
          <p:cNvPr id="815" name="Google Shape;815;p15"/>
          <p:cNvSpPr txBox="1"/>
          <p:nvPr>
            <p:ph idx="5" type="subTitle"/>
          </p:nvPr>
        </p:nvSpPr>
        <p:spPr>
          <a:xfrm>
            <a:off x="5909000" y="3457074"/>
            <a:ext cx="24480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816" name="Google Shape;816;p15"/>
          <p:cNvSpPr txBox="1"/>
          <p:nvPr>
            <p:ph idx="6" type="subTitle"/>
          </p:nvPr>
        </p:nvSpPr>
        <p:spPr>
          <a:xfrm>
            <a:off x="5909000" y="3854716"/>
            <a:ext cx="24480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200"/>
              </a:spcBef>
              <a:spcAft>
                <a:spcPts val="0"/>
              </a:spcAft>
              <a:buNone/>
              <a:defRPr/>
            </a:lvl2pPr>
            <a:lvl3pPr lvl="2" rtl="0">
              <a:lnSpc>
                <a:spcPct val="100000"/>
              </a:lnSpc>
              <a:spcBef>
                <a:spcPts val="1200"/>
              </a:spcBef>
              <a:spcAft>
                <a:spcPts val="0"/>
              </a:spcAft>
              <a:buNone/>
              <a:defRPr/>
            </a:lvl3pPr>
            <a:lvl4pPr lvl="3" rtl="0">
              <a:lnSpc>
                <a:spcPct val="100000"/>
              </a:lnSpc>
              <a:spcBef>
                <a:spcPts val="1200"/>
              </a:spcBef>
              <a:spcAft>
                <a:spcPts val="0"/>
              </a:spcAft>
              <a:buNone/>
              <a:defRPr/>
            </a:lvl4pPr>
            <a:lvl5pPr lvl="4" rtl="0">
              <a:lnSpc>
                <a:spcPct val="100000"/>
              </a:lnSpc>
              <a:spcBef>
                <a:spcPts val="1200"/>
              </a:spcBef>
              <a:spcAft>
                <a:spcPts val="0"/>
              </a:spcAft>
              <a:buNone/>
              <a:defRPr/>
            </a:lvl5pPr>
            <a:lvl6pPr lvl="5" rtl="0">
              <a:lnSpc>
                <a:spcPct val="100000"/>
              </a:lnSpc>
              <a:spcBef>
                <a:spcPts val="1200"/>
              </a:spcBef>
              <a:spcAft>
                <a:spcPts val="0"/>
              </a:spcAft>
              <a:buNone/>
              <a:defRPr/>
            </a:lvl6pPr>
            <a:lvl7pPr lvl="6" rtl="0">
              <a:lnSpc>
                <a:spcPct val="100000"/>
              </a:lnSpc>
              <a:spcBef>
                <a:spcPts val="1200"/>
              </a:spcBef>
              <a:spcAft>
                <a:spcPts val="0"/>
              </a:spcAft>
              <a:buNone/>
              <a:defRPr/>
            </a:lvl7pPr>
            <a:lvl8pPr lvl="7" rtl="0">
              <a:lnSpc>
                <a:spcPct val="100000"/>
              </a:lnSpc>
              <a:spcBef>
                <a:spcPts val="1200"/>
              </a:spcBef>
              <a:spcAft>
                <a:spcPts val="0"/>
              </a:spcAft>
              <a:buNone/>
              <a:defRPr/>
            </a:lvl8pPr>
            <a:lvl9pPr lvl="8" rtl="0">
              <a:lnSpc>
                <a:spcPct val="100000"/>
              </a:lnSpc>
              <a:spcBef>
                <a:spcPts val="1200"/>
              </a:spcBef>
              <a:spcAft>
                <a:spcPts val="1200"/>
              </a:spcAft>
              <a:buNone/>
              <a:defRPr/>
            </a:lvl9pPr>
          </a:lstStyle>
          <a:p/>
        </p:txBody>
      </p:sp>
      <p:sp>
        <p:nvSpPr>
          <p:cNvPr id="817" name="Google Shape;817;p15"/>
          <p:cNvSpPr txBox="1"/>
          <p:nvPr>
            <p:ph type="title"/>
          </p:nvPr>
        </p:nvSpPr>
        <p:spPr>
          <a:xfrm>
            <a:off x="831900" y="717175"/>
            <a:ext cx="3144900" cy="394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3000">
                <a:solidFill>
                  <a:schemeClr val="accent1"/>
                </a:solidFill>
              </a:defRPr>
            </a:lvl1pPr>
            <a:lvl2pPr lvl="1" rtl="0" algn="r">
              <a:lnSpc>
                <a:spcPct val="100000"/>
              </a:lnSpc>
              <a:spcBef>
                <a:spcPts val="0"/>
              </a:spcBef>
              <a:spcAft>
                <a:spcPts val="0"/>
              </a:spcAft>
              <a:buNone/>
              <a:defRPr/>
            </a:lvl2pPr>
            <a:lvl3pPr lvl="2" rtl="0" algn="r">
              <a:lnSpc>
                <a:spcPct val="100000"/>
              </a:lnSpc>
              <a:spcBef>
                <a:spcPts val="0"/>
              </a:spcBef>
              <a:spcAft>
                <a:spcPts val="0"/>
              </a:spcAft>
              <a:buNone/>
              <a:defRPr/>
            </a:lvl3pPr>
            <a:lvl4pPr lvl="3" rtl="0" algn="r">
              <a:lnSpc>
                <a:spcPct val="100000"/>
              </a:lnSpc>
              <a:spcBef>
                <a:spcPts val="0"/>
              </a:spcBef>
              <a:spcAft>
                <a:spcPts val="0"/>
              </a:spcAft>
              <a:buNone/>
              <a:defRPr/>
            </a:lvl4pPr>
            <a:lvl5pPr lvl="4" rtl="0" algn="r">
              <a:lnSpc>
                <a:spcPct val="100000"/>
              </a:lnSpc>
              <a:spcBef>
                <a:spcPts val="0"/>
              </a:spcBef>
              <a:spcAft>
                <a:spcPts val="0"/>
              </a:spcAft>
              <a:buNone/>
              <a:defRPr/>
            </a:lvl5pPr>
            <a:lvl6pPr lvl="5" rtl="0" algn="r">
              <a:lnSpc>
                <a:spcPct val="100000"/>
              </a:lnSpc>
              <a:spcBef>
                <a:spcPts val="0"/>
              </a:spcBef>
              <a:spcAft>
                <a:spcPts val="0"/>
              </a:spcAft>
              <a:buNone/>
              <a:defRPr/>
            </a:lvl6pPr>
            <a:lvl7pPr lvl="6" rtl="0" algn="r">
              <a:lnSpc>
                <a:spcPct val="100000"/>
              </a:lnSpc>
              <a:spcBef>
                <a:spcPts val="0"/>
              </a:spcBef>
              <a:spcAft>
                <a:spcPts val="0"/>
              </a:spcAft>
              <a:buNone/>
              <a:defRPr/>
            </a:lvl7pPr>
            <a:lvl8pPr lvl="7" rtl="0" algn="r">
              <a:lnSpc>
                <a:spcPct val="100000"/>
              </a:lnSpc>
              <a:spcBef>
                <a:spcPts val="0"/>
              </a:spcBef>
              <a:spcAft>
                <a:spcPts val="0"/>
              </a:spcAft>
              <a:buNone/>
              <a:defRPr/>
            </a:lvl8pPr>
            <a:lvl9pPr lvl="8" rtl="0" algn="r">
              <a:lnSpc>
                <a:spcPct val="100000"/>
              </a:lnSpc>
              <a:spcBef>
                <a:spcPts val="0"/>
              </a:spcBef>
              <a:spcAft>
                <a:spcPts val="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821" name="Shape 821"/>
        <p:cNvGrpSpPr/>
        <p:nvPr/>
      </p:nvGrpSpPr>
      <p:grpSpPr>
        <a:xfrm>
          <a:off x="0" y="0"/>
          <a:ext cx="0" cy="0"/>
          <a:chOff x="0" y="0"/>
          <a:chExt cx="0" cy="0"/>
        </a:xfrm>
      </p:grpSpPr>
      <p:sp>
        <p:nvSpPr>
          <p:cNvPr id="822" name="Google Shape;822;p17"/>
          <p:cNvSpPr/>
          <p:nvPr/>
        </p:nvSpPr>
        <p:spPr>
          <a:xfrm rot="5400000">
            <a:off x="-1515884" y="-1719378"/>
            <a:ext cx="3679200" cy="3679200"/>
          </a:xfrm>
          <a:prstGeom prst="blockArc">
            <a:avLst>
              <a:gd fmla="val 15904124" name="adj1"/>
              <a:gd fmla="val 722519" name="adj2"/>
              <a:gd fmla="val 7278"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7"/>
          <p:cNvSpPr/>
          <p:nvPr/>
        </p:nvSpPr>
        <p:spPr>
          <a:xfrm rot="10800000">
            <a:off x="708000" y="399750"/>
            <a:ext cx="7728000" cy="4344000"/>
          </a:xfrm>
          <a:prstGeom prst="round1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824" name="Google Shape;824;p17"/>
          <p:cNvSpPr/>
          <p:nvPr/>
        </p:nvSpPr>
        <p:spPr>
          <a:xfrm rot="-2175913">
            <a:off x="6501213" y="3908853"/>
            <a:ext cx="1705595" cy="1705595"/>
          </a:xfrm>
          <a:prstGeom prst="blockArc">
            <a:avLst>
              <a:gd fmla="val 13003178" name="adj1"/>
              <a:gd fmla="val 2121832" name="adj2"/>
              <a:gd fmla="val 25028" name="adj3"/>
            </a:avLst>
          </a:prstGeom>
          <a:solidFill>
            <a:srgbClr val="BDC1C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825" name="Google Shape;825;p17"/>
          <p:cNvSpPr txBox="1"/>
          <p:nvPr/>
        </p:nvSpPr>
        <p:spPr>
          <a:xfrm>
            <a:off x="1355650" y="744575"/>
            <a:ext cx="6261600" cy="239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t/>
            </a:r>
            <a:endParaRPr b="1" sz="4800">
              <a:solidFill>
                <a:srgbClr val="27316F"/>
              </a:solidFill>
              <a:latin typeface="Montserrat"/>
              <a:ea typeface="Montserrat"/>
              <a:cs typeface="Montserrat"/>
              <a:sym typeface="Montserrat"/>
            </a:endParaRPr>
          </a:p>
        </p:txBody>
      </p:sp>
      <p:sp>
        <p:nvSpPr>
          <p:cNvPr id="826" name="Google Shape;826;p17"/>
          <p:cNvSpPr txBox="1"/>
          <p:nvPr/>
        </p:nvSpPr>
        <p:spPr>
          <a:xfrm>
            <a:off x="1355650" y="3396875"/>
            <a:ext cx="4048500" cy="535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a:solidFill>
                <a:srgbClr val="27316F"/>
              </a:solidFill>
              <a:latin typeface="Montserrat"/>
              <a:ea typeface="Montserrat"/>
              <a:cs typeface="Montserrat"/>
              <a:sym typeface="Montserrat"/>
            </a:endParaRPr>
          </a:p>
        </p:txBody>
      </p:sp>
      <p:sp>
        <p:nvSpPr>
          <p:cNvPr id="827" name="Google Shape;827;p17"/>
          <p:cNvSpPr txBox="1"/>
          <p:nvPr/>
        </p:nvSpPr>
        <p:spPr>
          <a:xfrm>
            <a:off x="1080000" y="2834125"/>
            <a:ext cx="6840000" cy="1485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a:solidFill>
                <a:srgbClr val="27316F"/>
              </a:solidFill>
              <a:latin typeface="Montserrat"/>
              <a:ea typeface="Montserrat"/>
              <a:cs typeface="Montserrat"/>
              <a:sym typeface="Montserrat"/>
            </a:endParaRPr>
          </a:p>
        </p:txBody>
      </p:sp>
      <p:sp>
        <p:nvSpPr>
          <p:cNvPr id="828" name="Google Shape;828;p17"/>
          <p:cNvSpPr txBox="1"/>
          <p:nvPr>
            <p:ph type="title"/>
          </p:nvPr>
        </p:nvSpPr>
        <p:spPr>
          <a:xfrm>
            <a:off x="1441200" y="1455663"/>
            <a:ext cx="6261600" cy="136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6000">
                <a:solidFill>
                  <a:schemeClr val="accent1"/>
                </a:solidFill>
              </a:defRPr>
            </a:lvl1pPr>
            <a:lvl2pPr lvl="1" rtl="0">
              <a:lnSpc>
                <a:spcPct val="100000"/>
              </a:lnSpc>
              <a:spcBef>
                <a:spcPts val="0"/>
              </a:spcBef>
              <a:spcAft>
                <a:spcPts val="0"/>
              </a:spcAft>
              <a:buNone/>
              <a:defRPr sz="6000"/>
            </a:lvl2pPr>
            <a:lvl3pPr lvl="2" rtl="0">
              <a:lnSpc>
                <a:spcPct val="100000"/>
              </a:lnSpc>
              <a:spcBef>
                <a:spcPts val="0"/>
              </a:spcBef>
              <a:spcAft>
                <a:spcPts val="0"/>
              </a:spcAft>
              <a:buNone/>
              <a:defRPr sz="6000"/>
            </a:lvl3pPr>
            <a:lvl4pPr lvl="3" rtl="0">
              <a:lnSpc>
                <a:spcPct val="100000"/>
              </a:lnSpc>
              <a:spcBef>
                <a:spcPts val="0"/>
              </a:spcBef>
              <a:spcAft>
                <a:spcPts val="0"/>
              </a:spcAft>
              <a:buNone/>
              <a:defRPr sz="6000"/>
            </a:lvl4pPr>
            <a:lvl5pPr lvl="4" rtl="0">
              <a:lnSpc>
                <a:spcPct val="100000"/>
              </a:lnSpc>
              <a:spcBef>
                <a:spcPts val="0"/>
              </a:spcBef>
              <a:spcAft>
                <a:spcPts val="0"/>
              </a:spcAft>
              <a:buNone/>
              <a:defRPr sz="6000"/>
            </a:lvl5pPr>
            <a:lvl6pPr lvl="5" rtl="0">
              <a:lnSpc>
                <a:spcPct val="100000"/>
              </a:lnSpc>
              <a:spcBef>
                <a:spcPts val="0"/>
              </a:spcBef>
              <a:spcAft>
                <a:spcPts val="0"/>
              </a:spcAft>
              <a:buNone/>
              <a:defRPr sz="6000"/>
            </a:lvl6pPr>
            <a:lvl7pPr lvl="6" rtl="0">
              <a:lnSpc>
                <a:spcPct val="100000"/>
              </a:lnSpc>
              <a:spcBef>
                <a:spcPts val="0"/>
              </a:spcBef>
              <a:spcAft>
                <a:spcPts val="0"/>
              </a:spcAft>
              <a:buNone/>
              <a:defRPr sz="6000"/>
            </a:lvl7pPr>
            <a:lvl8pPr lvl="7" rtl="0">
              <a:lnSpc>
                <a:spcPct val="100000"/>
              </a:lnSpc>
              <a:spcBef>
                <a:spcPts val="0"/>
              </a:spcBef>
              <a:spcAft>
                <a:spcPts val="0"/>
              </a:spcAft>
              <a:buNone/>
              <a:defRPr sz="6000"/>
            </a:lvl8pPr>
            <a:lvl9pPr lvl="8" rtl="0">
              <a:lnSpc>
                <a:spcPct val="100000"/>
              </a:lnSpc>
              <a:spcBef>
                <a:spcPts val="0"/>
              </a:spcBef>
              <a:spcAft>
                <a:spcPts val="0"/>
              </a:spcAft>
              <a:buNone/>
              <a:defRPr sz="6000"/>
            </a:lvl9pPr>
          </a:lstStyle>
          <a:p/>
        </p:txBody>
      </p:sp>
      <p:sp>
        <p:nvSpPr>
          <p:cNvPr id="829" name="Google Shape;829;p17"/>
          <p:cNvSpPr txBox="1"/>
          <p:nvPr>
            <p:ph idx="1" type="subTitle"/>
          </p:nvPr>
        </p:nvSpPr>
        <p:spPr>
          <a:xfrm>
            <a:off x="2649875" y="3207913"/>
            <a:ext cx="3823800" cy="620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0" name="Shape 830"/>
        <p:cNvGrpSpPr/>
        <p:nvPr/>
      </p:nvGrpSpPr>
      <p:grpSpPr>
        <a:xfrm>
          <a:off x="0" y="0"/>
          <a:ext cx="0" cy="0"/>
          <a:chOff x="0" y="0"/>
          <a:chExt cx="0" cy="0"/>
        </a:xfrm>
      </p:grpSpPr>
      <p:sp>
        <p:nvSpPr>
          <p:cNvPr id="831" name="Google Shape;831;p18"/>
          <p:cNvSpPr/>
          <p:nvPr/>
        </p:nvSpPr>
        <p:spPr>
          <a:xfrm>
            <a:off x="-1709009" y="2992597"/>
            <a:ext cx="3679200" cy="3679200"/>
          </a:xfrm>
          <a:prstGeom prst="blockArc">
            <a:avLst>
              <a:gd fmla="val 15904124" name="adj1"/>
              <a:gd fmla="val 722519" name="adj2"/>
              <a:gd fmla="val 7278"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8"/>
          <p:cNvSpPr/>
          <p:nvPr/>
        </p:nvSpPr>
        <p:spPr>
          <a:xfrm rot="10800000">
            <a:off x="708000" y="399750"/>
            <a:ext cx="7728000" cy="4344000"/>
          </a:xfrm>
          <a:prstGeom prst="round1Rect">
            <a:avLst>
              <a:gd fmla="val 16667" name="adj"/>
            </a:avLst>
          </a:prstGeom>
          <a:solidFill>
            <a:srgbClr val="F2F2F2"/>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833" name="Google Shape;833;p18"/>
          <p:cNvSpPr/>
          <p:nvPr/>
        </p:nvSpPr>
        <p:spPr>
          <a:xfrm rot="9899997">
            <a:off x="7214620" y="-688760"/>
            <a:ext cx="2387761" cy="2387761"/>
          </a:xfrm>
          <a:prstGeom prst="blockArc">
            <a:avLst>
              <a:gd fmla="val 17023199" name="adj1"/>
              <a:gd fmla="val 920811" name="adj2"/>
              <a:gd fmla="val 9035" name="adj3"/>
            </a:avLst>
          </a:prstGeom>
          <a:solidFill>
            <a:srgbClr val="D9D9D9"/>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834" name="Google Shape;834;p18"/>
          <p:cNvSpPr txBox="1"/>
          <p:nvPr/>
        </p:nvSpPr>
        <p:spPr>
          <a:xfrm>
            <a:off x="4576375" y="2150850"/>
            <a:ext cx="3363300" cy="841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t/>
            </a:r>
            <a:endParaRPr b="1" sz="3600">
              <a:solidFill>
                <a:srgbClr val="27316F"/>
              </a:solidFill>
              <a:latin typeface="Montserrat"/>
              <a:ea typeface="Montserrat"/>
              <a:cs typeface="Montserrat"/>
              <a:sym typeface="Montserrat"/>
            </a:endParaRPr>
          </a:p>
        </p:txBody>
      </p:sp>
      <p:sp>
        <p:nvSpPr>
          <p:cNvPr id="835" name="Google Shape;835;p18"/>
          <p:cNvSpPr txBox="1"/>
          <p:nvPr>
            <p:ph type="title"/>
          </p:nvPr>
        </p:nvSpPr>
        <p:spPr>
          <a:xfrm>
            <a:off x="4576375" y="1388825"/>
            <a:ext cx="3363300" cy="13038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chemeClr val="accent1"/>
              </a:buClr>
              <a:buSzPts val="3600"/>
              <a:buFont typeface="Montserrat"/>
              <a:buNone/>
              <a:defRPr b="1" sz="4800">
                <a:solidFill>
                  <a:schemeClr val="accent1"/>
                </a:solidFill>
                <a:latin typeface="Montserrat"/>
                <a:ea typeface="Montserrat"/>
                <a:cs typeface="Montserrat"/>
                <a:sym typeface="Montserrat"/>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p:txBody>
      </p:sp>
      <p:sp>
        <p:nvSpPr>
          <p:cNvPr id="836" name="Google Shape;836;p18"/>
          <p:cNvSpPr txBox="1"/>
          <p:nvPr>
            <p:ph idx="1" type="subTitle"/>
          </p:nvPr>
        </p:nvSpPr>
        <p:spPr>
          <a:xfrm>
            <a:off x="4576375" y="2710825"/>
            <a:ext cx="3363300" cy="702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837" name="Google Shape;837;p18"/>
          <p:cNvSpPr/>
          <p:nvPr/>
        </p:nvSpPr>
        <p:spPr>
          <a:xfrm rot="10800000">
            <a:off x="1056100" y="1337250"/>
            <a:ext cx="2595000" cy="2500500"/>
          </a:xfrm>
          <a:prstGeom prst="round1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8"/>
          <p:cNvSpPr txBox="1"/>
          <p:nvPr>
            <p:ph hasCustomPrompt="1" idx="2" type="title"/>
          </p:nvPr>
        </p:nvSpPr>
        <p:spPr>
          <a:xfrm>
            <a:off x="1056100" y="1337300"/>
            <a:ext cx="2595000" cy="229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9" name="Shape 839"/>
        <p:cNvGrpSpPr/>
        <p:nvPr/>
      </p:nvGrpSpPr>
      <p:grpSpPr>
        <a:xfrm>
          <a:off x="0" y="0"/>
          <a:ext cx="0" cy="0"/>
          <a:chOff x="0" y="0"/>
          <a:chExt cx="0" cy="0"/>
        </a:xfrm>
      </p:grpSpPr>
      <p:sp>
        <p:nvSpPr>
          <p:cNvPr id="840" name="Google Shape;840;p19"/>
          <p:cNvSpPr/>
          <p:nvPr/>
        </p:nvSpPr>
        <p:spPr>
          <a:xfrm rot="10800000">
            <a:off x="7843922" y="-1058801"/>
            <a:ext cx="2481900" cy="2481900"/>
          </a:xfrm>
          <a:prstGeom prst="blockArc">
            <a:avLst>
              <a:gd fmla="val 15904124" name="adj1"/>
              <a:gd fmla="val 722519" name="adj2"/>
              <a:gd fmla="val 7278"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rot="4458820">
            <a:off x="-1488663" y="4124021"/>
            <a:ext cx="2387832" cy="2387832"/>
          </a:xfrm>
          <a:prstGeom prst="blockArc">
            <a:avLst>
              <a:gd fmla="val 12582103" name="adj1"/>
              <a:gd fmla="val 16685375" name="adj2"/>
              <a:gd fmla="val 10255" name="adj3"/>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txBox="1"/>
          <p:nvPr/>
        </p:nvSpPr>
        <p:spPr>
          <a:xfrm>
            <a:off x="909825" y="1507250"/>
            <a:ext cx="7315200" cy="335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a:solidFill>
                <a:srgbClr val="27316F"/>
              </a:solidFill>
              <a:latin typeface="Montserrat"/>
              <a:ea typeface="Montserrat"/>
              <a:cs typeface="Montserrat"/>
              <a:sym typeface="Montserrat"/>
            </a:endParaRPr>
          </a:p>
        </p:txBody>
      </p:sp>
      <p:sp>
        <p:nvSpPr>
          <p:cNvPr id="844" name="Google Shape;844;p19"/>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45" name="Google Shape;845;p19"/>
          <p:cNvSpPr txBox="1"/>
          <p:nvPr>
            <p:ph type="title"/>
          </p:nvPr>
        </p:nvSpPr>
        <p:spPr>
          <a:xfrm>
            <a:off x="1094125" y="281670"/>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6" name="Google Shape;846;p19"/>
          <p:cNvSpPr txBox="1"/>
          <p:nvPr>
            <p:ph idx="1" type="subTitle"/>
          </p:nvPr>
        </p:nvSpPr>
        <p:spPr>
          <a:xfrm>
            <a:off x="963450" y="1133350"/>
            <a:ext cx="7217100" cy="3024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lvl1pPr>
            <a:lvl2pPr lvl="1" rtl="0">
              <a:lnSpc>
                <a:spcPct val="100000"/>
              </a:lnSpc>
              <a:spcBef>
                <a:spcPts val="1600"/>
              </a:spcBef>
              <a:spcAft>
                <a:spcPts val="0"/>
              </a:spcAft>
              <a:buNone/>
              <a:defRPr sz="1200"/>
            </a:lvl2pPr>
            <a:lvl3pPr lvl="2" rtl="0">
              <a:lnSpc>
                <a:spcPct val="100000"/>
              </a:lnSpc>
              <a:spcBef>
                <a:spcPts val="1600"/>
              </a:spcBef>
              <a:spcAft>
                <a:spcPts val="0"/>
              </a:spcAft>
              <a:buNone/>
              <a:defRPr sz="1200"/>
            </a:lvl3pPr>
            <a:lvl4pPr lvl="3" rtl="0">
              <a:lnSpc>
                <a:spcPct val="100000"/>
              </a:lnSpc>
              <a:spcBef>
                <a:spcPts val="1600"/>
              </a:spcBef>
              <a:spcAft>
                <a:spcPts val="0"/>
              </a:spcAft>
              <a:buNone/>
              <a:defRPr sz="1200"/>
            </a:lvl4pPr>
            <a:lvl5pPr lvl="4" rtl="0">
              <a:lnSpc>
                <a:spcPct val="100000"/>
              </a:lnSpc>
              <a:spcBef>
                <a:spcPts val="1600"/>
              </a:spcBef>
              <a:spcAft>
                <a:spcPts val="0"/>
              </a:spcAft>
              <a:buNone/>
              <a:defRPr sz="1200"/>
            </a:lvl5pPr>
            <a:lvl6pPr lvl="5" rtl="0">
              <a:lnSpc>
                <a:spcPct val="100000"/>
              </a:lnSpc>
              <a:spcBef>
                <a:spcPts val="1600"/>
              </a:spcBef>
              <a:spcAft>
                <a:spcPts val="0"/>
              </a:spcAft>
              <a:buNone/>
              <a:defRPr sz="1200"/>
            </a:lvl6pPr>
            <a:lvl7pPr lvl="6" rtl="0">
              <a:lnSpc>
                <a:spcPct val="100000"/>
              </a:lnSpc>
              <a:spcBef>
                <a:spcPts val="1600"/>
              </a:spcBef>
              <a:spcAft>
                <a:spcPts val="0"/>
              </a:spcAft>
              <a:buNone/>
              <a:defRPr sz="1200"/>
            </a:lvl7pPr>
            <a:lvl8pPr lvl="7" rtl="0">
              <a:lnSpc>
                <a:spcPct val="100000"/>
              </a:lnSpc>
              <a:spcBef>
                <a:spcPts val="1600"/>
              </a:spcBef>
              <a:spcAft>
                <a:spcPts val="0"/>
              </a:spcAft>
              <a:buNone/>
              <a:defRPr sz="1200"/>
            </a:lvl8pPr>
            <a:lvl9pPr lvl="8" rtl="0">
              <a:lnSpc>
                <a:spcPct val="100000"/>
              </a:lnSpc>
              <a:spcBef>
                <a:spcPts val="1600"/>
              </a:spcBef>
              <a:spcAft>
                <a:spcPts val="1600"/>
              </a:spcAft>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7" name="Shape 847"/>
        <p:cNvGrpSpPr/>
        <p:nvPr/>
      </p:nvGrpSpPr>
      <p:grpSpPr>
        <a:xfrm>
          <a:off x="0" y="0"/>
          <a:ext cx="0" cy="0"/>
          <a:chOff x="0" y="0"/>
          <a:chExt cx="0" cy="0"/>
        </a:xfrm>
      </p:grpSpPr>
      <p:sp>
        <p:nvSpPr>
          <p:cNvPr id="848" name="Google Shape;848;p20"/>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0"/>
          <p:cNvSpPr txBox="1"/>
          <p:nvPr/>
        </p:nvSpPr>
        <p:spPr>
          <a:xfrm>
            <a:off x="1094125" y="389075"/>
            <a:ext cx="39903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50" name="Google Shape;850;p20"/>
          <p:cNvSpPr/>
          <p:nvPr/>
        </p:nvSpPr>
        <p:spPr>
          <a:xfrm>
            <a:off x="-848712" y="4342678"/>
            <a:ext cx="1705500" cy="1705500"/>
          </a:xfrm>
          <a:prstGeom prst="blockArc">
            <a:avLst>
              <a:gd fmla="val 16164733" name="adj1"/>
              <a:gd fmla="val 69283" name="adj2"/>
              <a:gd fmla="val 23676"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0"/>
          <p:cNvSpPr txBox="1"/>
          <p:nvPr>
            <p:ph idx="1" type="subTitle"/>
          </p:nvPr>
        </p:nvSpPr>
        <p:spPr>
          <a:xfrm>
            <a:off x="1117650" y="3062625"/>
            <a:ext cx="2918400" cy="659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852" name="Google Shape;852;p20"/>
          <p:cNvSpPr txBox="1"/>
          <p:nvPr>
            <p:ph idx="2" type="subTitle"/>
          </p:nvPr>
        </p:nvSpPr>
        <p:spPr>
          <a:xfrm>
            <a:off x="1117650" y="3440007"/>
            <a:ext cx="2918400" cy="157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853" name="Google Shape;853;p20"/>
          <p:cNvSpPr txBox="1"/>
          <p:nvPr>
            <p:ph idx="3" type="subTitle"/>
          </p:nvPr>
        </p:nvSpPr>
        <p:spPr>
          <a:xfrm>
            <a:off x="5107950" y="3062613"/>
            <a:ext cx="2918400" cy="659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854" name="Google Shape;854;p20"/>
          <p:cNvSpPr txBox="1"/>
          <p:nvPr>
            <p:ph idx="4" type="subTitle"/>
          </p:nvPr>
        </p:nvSpPr>
        <p:spPr>
          <a:xfrm>
            <a:off x="5107950" y="3439998"/>
            <a:ext cx="2918400" cy="157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855" name="Google Shape;855;p20"/>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6" name="Shape 856"/>
        <p:cNvGrpSpPr/>
        <p:nvPr/>
      </p:nvGrpSpPr>
      <p:grpSpPr>
        <a:xfrm>
          <a:off x="0" y="0"/>
          <a:ext cx="0" cy="0"/>
          <a:chOff x="0" y="0"/>
          <a:chExt cx="0" cy="0"/>
        </a:xfrm>
      </p:grpSpPr>
      <p:sp>
        <p:nvSpPr>
          <p:cNvPr id="857" name="Google Shape;857;p21"/>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1"/>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59" name="Google Shape;859;p21"/>
          <p:cNvSpPr/>
          <p:nvPr/>
        </p:nvSpPr>
        <p:spPr>
          <a:xfrm>
            <a:off x="8301363" y="4271528"/>
            <a:ext cx="1705500" cy="1705500"/>
          </a:xfrm>
          <a:prstGeom prst="blockArc">
            <a:avLst>
              <a:gd fmla="val 10676778" name="adj1"/>
              <a:gd fmla="val 16322302" name="adj2"/>
              <a:gd fmla="val 11982"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1"/>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5" name="Shape 745"/>
        <p:cNvGrpSpPr/>
        <p:nvPr/>
      </p:nvGrpSpPr>
      <p:grpSpPr>
        <a:xfrm>
          <a:off x="0" y="0"/>
          <a:ext cx="0" cy="0"/>
          <a:chOff x="0" y="0"/>
          <a:chExt cx="0" cy="0"/>
        </a:xfrm>
      </p:grpSpPr>
      <p:sp>
        <p:nvSpPr>
          <p:cNvPr id="746" name="Google Shape;746;p3"/>
          <p:cNvSpPr txBox="1"/>
          <p:nvPr>
            <p:ph type="title"/>
          </p:nvPr>
        </p:nvSpPr>
        <p:spPr>
          <a:xfrm>
            <a:off x="720000" y="2099825"/>
            <a:ext cx="5801400" cy="9957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47" name="Google Shape;747;p3"/>
          <p:cNvSpPr txBox="1"/>
          <p:nvPr>
            <p:ph hasCustomPrompt="1" idx="2" type="title"/>
          </p:nvPr>
        </p:nvSpPr>
        <p:spPr>
          <a:xfrm>
            <a:off x="720000" y="1041167"/>
            <a:ext cx="3013800" cy="906300"/>
          </a:xfrm>
          <a:prstGeom prst="rect">
            <a:avLst/>
          </a:prstGeom>
        </p:spPr>
        <p:txBody>
          <a:bodyPr anchorCtr="0" anchor="ctr" bIns="91425" lIns="91425" spcFirstLastPara="1" rIns="91425" wrap="square" tIns="91425">
            <a:noAutofit/>
          </a:bodyPr>
          <a:lstStyle>
            <a:lvl1pPr lvl="0" rtl="0">
              <a:spcBef>
                <a:spcPts val="0"/>
              </a:spcBef>
              <a:spcAft>
                <a:spcPts val="0"/>
              </a:spcAft>
              <a:buSzPts val="8000"/>
              <a:buNone/>
              <a:defRPr sz="8000">
                <a:solidFill>
                  <a:schemeClr val="accent2"/>
                </a:solidFill>
              </a:defRPr>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748" name="Google Shape;748;p3"/>
          <p:cNvSpPr txBox="1"/>
          <p:nvPr>
            <p:ph idx="1" type="subTitle"/>
          </p:nvPr>
        </p:nvSpPr>
        <p:spPr>
          <a:xfrm>
            <a:off x="842875" y="3387017"/>
            <a:ext cx="4664700" cy="39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800"/>
              <a:buNone/>
              <a:defRPr sz="1800">
                <a:solidFill>
                  <a:schemeClr val="dk1"/>
                </a:solidFill>
              </a:defRPr>
            </a:lvl1pPr>
            <a:lvl2pPr lvl="1" rtl="0" algn="ctr">
              <a:lnSpc>
                <a:spcPct val="100000"/>
              </a:lnSpc>
              <a:spcBef>
                <a:spcPts val="0"/>
              </a:spcBef>
              <a:spcAft>
                <a:spcPts val="0"/>
              </a:spcAft>
              <a:buClr>
                <a:schemeClr val="dk1"/>
              </a:buClr>
              <a:buSzPts val="1800"/>
              <a:buNone/>
              <a:defRPr sz="1800">
                <a:solidFill>
                  <a:schemeClr val="dk1"/>
                </a:solidFill>
              </a:defRPr>
            </a:lvl2pPr>
            <a:lvl3pPr lvl="2" rtl="0" algn="ctr">
              <a:lnSpc>
                <a:spcPct val="100000"/>
              </a:lnSpc>
              <a:spcBef>
                <a:spcPts val="0"/>
              </a:spcBef>
              <a:spcAft>
                <a:spcPts val="0"/>
              </a:spcAft>
              <a:buClr>
                <a:schemeClr val="dk1"/>
              </a:buClr>
              <a:buSzPts val="1800"/>
              <a:buNone/>
              <a:defRPr sz="1800">
                <a:solidFill>
                  <a:schemeClr val="dk1"/>
                </a:solidFill>
              </a:defRPr>
            </a:lvl3pPr>
            <a:lvl4pPr lvl="3" rtl="0" algn="ctr">
              <a:lnSpc>
                <a:spcPct val="100000"/>
              </a:lnSpc>
              <a:spcBef>
                <a:spcPts val="0"/>
              </a:spcBef>
              <a:spcAft>
                <a:spcPts val="0"/>
              </a:spcAft>
              <a:buClr>
                <a:schemeClr val="dk1"/>
              </a:buClr>
              <a:buSzPts val="1800"/>
              <a:buNone/>
              <a:defRPr sz="1800">
                <a:solidFill>
                  <a:schemeClr val="dk1"/>
                </a:solidFill>
              </a:defRPr>
            </a:lvl4pPr>
            <a:lvl5pPr lvl="4" rtl="0" algn="ctr">
              <a:lnSpc>
                <a:spcPct val="100000"/>
              </a:lnSpc>
              <a:spcBef>
                <a:spcPts val="0"/>
              </a:spcBef>
              <a:spcAft>
                <a:spcPts val="0"/>
              </a:spcAft>
              <a:buClr>
                <a:schemeClr val="dk1"/>
              </a:buClr>
              <a:buSzPts val="1800"/>
              <a:buNone/>
              <a:defRPr sz="1800">
                <a:solidFill>
                  <a:schemeClr val="dk1"/>
                </a:solidFill>
              </a:defRPr>
            </a:lvl5pPr>
            <a:lvl6pPr lvl="5" rtl="0" algn="ctr">
              <a:lnSpc>
                <a:spcPct val="100000"/>
              </a:lnSpc>
              <a:spcBef>
                <a:spcPts val="0"/>
              </a:spcBef>
              <a:spcAft>
                <a:spcPts val="0"/>
              </a:spcAft>
              <a:buClr>
                <a:schemeClr val="dk1"/>
              </a:buClr>
              <a:buSzPts val="1800"/>
              <a:buNone/>
              <a:defRPr sz="1800">
                <a:solidFill>
                  <a:schemeClr val="dk1"/>
                </a:solidFill>
              </a:defRPr>
            </a:lvl6pPr>
            <a:lvl7pPr lvl="6" rtl="0" algn="ctr">
              <a:lnSpc>
                <a:spcPct val="100000"/>
              </a:lnSpc>
              <a:spcBef>
                <a:spcPts val="0"/>
              </a:spcBef>
              <a:spcAft>
                <a:spcPts val="0"/>
              </a:spcAft>
              <a:buClr>
                <a:schemeClr val="dk1"/>
              </a:buClr>
              <a:buSzPts val="1800"/>
              <a:buNone/>
              <a:defRPr sz="1800">
                <a:solidFill>
                  <a:schemeClr val="dk1"/>
                </a:solidFill>
              </a:defRPr>
            </a:lvl7pPr>
            <a:lvl8pPr lvl="7" rtl="0" algn="ctr">
              <a:lnSpc>
                <a:spcPct val="100000"/>
              </a:lnSpc>
              <a:spcBef>
                <a:spcPts val="0"/>
              </a:spcBef>
              <a:spcAft>
                <a:spcPts val="0"/>
              </a:spcAft>
              <a:buClr>
                <a:schemeClr val="dk1"/>
              </a:buClr>
              <a:buSzPts val="1800"/>
              <a:buNone/>
              <a:defRPr sz="1800">
                <a:solidFill>
                  <a:schemeClr val="dk1"/>
                </a:solidFill>
              </a:defRPr>
            </a:lvl8pPr>
            <a:lvl9pPr lvl="8" rtl="0" algn="ctr">
              <a:lnSpc>
                <a:spcPct val="100000"/>
              </a:lnSpc>
              <a:spcBef>
                <a:spcPts val="0"/>
              </a:spcBef>
              <a:spcAft>
                <a:spcPts val="0"/>
              </a:spcAft>
              <a:buClr>
                <a:schemeClr val="dk1"/>
              </a:buClr>
              <a:buSzPts val="1800"/>
              <a:buNone/>
              <a:defRPr sz="1800">
                <a:solidFill>
                  <a:schemeClr val="dk1"/>
                </a:solidFill>
              </a:defRPr>
            </a:lvl9pPr>
          </a:lstStyle>
          <a:p/>
        </p:txBody>
      </p:sp>
      <p:sp>
        <p:nvSpPr>
          <p:cNvPr id="749" name="Google Shape;749;p3"/>
          <p:cNvSpPr/>
          <p:nvPr/>
        </p:nvSpPr>
        <p:spPr>
          <a:xfrm>
            <a:off x="-162475" y="4515850"/>
            <a:ext cx="1222200" cy="746550"/>
          </a:xfrm>
          <a:custGeom>
            <a:rect b="b" l="l" r="r" t="t"/>
            <a:pathLst>
              <a:path extrusionOk="0" fill="none" h="29862" w="48888">
                <a:moveTo>
                  <a:pt x="0" y="1"/>
                </a:moveTo>
                <a:cubicBezTo>
                  <a:pt x="0" y="1"/>
                  <a:pt x="1968" y="10189"/>
                  <a:pt x="12655" y="12157"/>
                </a:cubicBezTo>
                <a:cubicBezTo>
                  <a:pt x="18821" y="13302"/>
                  <a:pt x="25281" y="8986"/>
                  <a:pt x="31300" y="8134"/>
                </a:cubicBezTo>
                <a:cubicBezTo>
                  <a:pt x="37055" y="7341"/>
                  <a:pt x="40197" y="10307"/>
                  <a:pt x="41459" y="15680"/>
                </a:cubicBezTo>
                <a:cubicBezTo>
                  <a:pt x="42839" y="21611"/>
                  <a:pt x="42193" y="27131"/>
                  <a:pt x="48888" y="29862"/>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
          <p:cNvSpPr/>
          <p:nvPr/>
        </p:nvSpPr>
        <p:spPr>
          <a:xfrm>
            <a:off x="-127837" y="-312612"/>
            <a:ext cx="1695675" cy="1705225"/>
          </a:xfrm>
          <a:custGeom>
            <a:rect b="b" l="l" r="r" t="t"/>
            <a:pathLst>
              <a:path extrusionOk="0" fill="none" h="68209" w="67827">
                <a:moveTo>
                  <a:pt x="65888" y="1"/>
                </a:moveTo>
                <a:cubicBezTo>
                  <a:pt x="66534" y="3348"/>
                  <a:pt x="67826" y="14917"/>
                  <a:pt x="56786" y="22639"/>
                </a:cubicBezTo>
                <a:cubicBezTo>
                  <a:pt x="43750" y="31712"/>
                  <a:pt x="25663" y="17236"/>
                  <a:pt x="14916" y="25105"/>
                </a:cubicBezTo>
                <a:cubicBezTo>
                  <a:pt x="5168" y="32269"/>
                  <a:pt x="19174" y="54555"/>
                  <a:pt x="0" y="68208"/>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
          <p:cNvSpPr/>
          <p:nvPr/>
        </p:nvSpPr>
        <p:spPr>
          <a:xfrm>
            <a:off x="6771637" y="-124550"/>
            <a:ext cx="2405711" cy="995684"/>
          </a:xfrm>
          <a:custGeom>
            <a:rect b="b" l="l" r="r" t="t"/>
            <a:pathLst>
              <a:path extrusionOk="0" fill="none" h="19789" w="47813">
                <a:moveTo>
                  <a:pt x="0" y="1"/>
                </a:moveTo>
                <a:cubicBezTo>
                  <a:pt x="3678" y="5989"/>
                  <a:pt x="10548" y="9849"/>
                  <a:pt x="17569" y="9940"/>
                </a:cubicBezTo>
                <a:cubicBezTo>
                  <a:pt x="22037" y="9970"/>
                  <a:pt x="26688" y="8633"/>
                  <a:pt x="30882" y="10183"/>
                </a:cubicBezTo>
                <a:cubicBezTo>
                  <a:pt x="33952" y="11338"/>
                  <a:pt x="36232" y="13891"/>
                  <a:pt x="38785" y="15989"/>
                </a:cubicBezTo>
                <a:cubicBezTo>
                  <a:pt x="41338" y="18056"/>
                  <a:pt x="44652" y="19788"/>
                  <a:pt x="47813" y="18816"/>
                </a:cubicBezTo>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61" name="Shape 861"/>
        <p:cNvGrpSpPr/>
        <p:nvPr/>
      </p:nvGrpSpPr>
      <p:grpSpPr>
        <a:xfrm>
          <a:off x="0" y="0"/>
          <a:ext cx="0" cy="0"/>
          <a:chOff x="0" y="0"/>
          <a:chExt cx="0" cy="0"/>
        </a:xfrm>
      </p:grpSpPr>
      <p:sp>
        <p:nvSpPr>
          <p:cNvPr id="862" name="Google Shape;862;p22"/>
          <p:cNvSpPr/>
          <p:nvPr/>
        </p:nvSpPr>
        <p:spPr>
          <a:xfrm rot="5400000">
            <a:off x="-1062873" y="-1049951"/>
            <a:ext cx="1957800" cy="1957800"/>
          </a:xfrm>
          <a:prstGeom prst="blockArc">
            <a:avLst>
              <a:gd fmla="val 16339879" name="adj1"/>
              <a:gd fmla="val 21412310" name="adj2"/>
              <a:gd fmla="val 12046"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2"/>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2"/>
          <p:cNvSpPr txBox="1"/>
          <p:nvPr>
            <p:ph idx="1" type="subTitle"/>
          </p:nvPr>
        </p:nvSpPr>
        <p:spPr>
          <a:xfrm>
            <a:off x="1086359" y="2562701"/>
            <a:ext cx="3552000" cy="159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865" name="Google Shape;865;p22"/>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66" name="Google Shape;866;p22"/>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867" name="Shape 867"/>
        <p:cNvGrpSpPr/>
        <p:nvPr/>
      </p:nvGrpSpPr>
      <p:grpSpPr>
        <a:xfrm>
          <a:off x="0" y="0"/>
          <a:ext cx="0" cy="0"/>
          <a:chOff x="0" y="0"/>
          <a:chExt cx="0" cy="0"/>
        </a:xfrm>
      </p:grpSpPr>
      <p:sp>
        <p:nvSpPr>
          <p:cNvPr id="868" name="Google Shape;868;p23"/>
          <p:cNvSpPr/>
          <p:nvPr/>
        </p:nvSpPr>
        <p:spPr>
          <a:xfrm rot="10800000">
            <a:off x="708000" y="399750"/>
            <a:ext cx="7728000" cy="4344000"/>
          </a:xfrm>
          <a:prstGeom prst="round1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3"/>
          <p:cNvSpPr/>
          <p:nvPr/>
        </p:nvSpPr>
        <p:spPr>
          <a:xfrm rot="8605101">
            <a:off x="6426768" y="-465210"/>
            <a:ext cx="1705462" cy="1705462"/>
          </a:xfrm>
          <a:prstGeom prst="blockArc">
            <a:avLst>
              <a:gd fmla="val 13003178" name="adj1"/>
              <a:gd fmla="val 2121832" name="adj2"/>
              <a:gd fmla="val 25028"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3"/>
          <p:cNvSpPr txBox="1"/>
          <p:nvPr>
            <p:ph type="title"/>
          </p:nvPr>
        </p:nvSpPr>
        <p:spPr>
          <a:xfrm>
            <a:off x="1167450" y="1168250"/>
            <a:ext cx="6809100" cy="2612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71" name="Google Shape;871;p23"/>
          <p:cNvSpPr/>
          <p:nvPr/>
        </p:nvSpPr>
        <p:spPr>
          <a:xfrm rot="-899996">
            <a:off x="-1303250" y="3960928"/>
            <a:ext cx="2504850" cy="2504850"/>
          </a:xfrm>
          <a:prstGeom prst="blockArc">
            <a:avLst>
              <a:gd fmla="val 17160890" name="adj1"/>
              <a:gd fmla="val 722519" name="adj2"/>
              <a:gd fmla="val 7278"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2" name="Shape 872"/>
        <p:cNvGrpSpPr/>
        <p:nvPr/>
      </p:nvGrpSpPr>
      <p:grpSpPr>
        <a:xfrm>
          <a:off x="0" y="0"/>
          <a:ext cx="0" cy="0"/>
          <a:chOff x="0" y="0"/>
          <a:chExt cx="0" cy="0"/>
        </a:xfrm>
      </p:grpSpPr>
      <p:sp>
        <p:nvSpPr>
          <p:cNvPr id="873" name="Google Shape;87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874" name="Google Shape;874;p24"/>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875" name="Google Shape;875;p24"/>
          <p:cNvSpPr/>
          <p:nvPr/>
        </p:nvSpPr>
        <p:spPr>
          <a:xfrm rot="-900094">
            <a:off x="3798381" y="4368678"/>
            <a:ext cx="1783690" cy="1783980"/>
          </a:xfrm>
          <a:prstGeom prst="blockArc">
            <a:avLst>
              <a:gd fmla="val 12085351" name="adj1"/>
              <a:gd fmla="val 16819483" name="adj2"/>
              <a:gd fmla="val 17550" name="adj3"/>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4"/>
          <p:cNvSpPr/>
          <p:nvPr/>
        </p:nvSpPr>
        <p:spPr>
          <a:xfrm>
            <a:off x="4572000" y="-73925"/>
            <a:ext cx="4572000" cy="53088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877" name="Google Shape;877;p24"/>
          <p:cNvSpPr txBox="1"/>
          <p:nvPr/>
        </p:nvSpPr>
        <p:spPr>
          <a:xfrm>
            <a:off x="5298300" y="2567075"/>
            <a:ext cx="31194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t/>
            </a:r>
            <a:endParaRPr b="1" sz="2400">
              <a:solidFill>
                <a:srgbClr val="27316F"/>
              </a:solidFill>
              <a:latin typeface="Montserrat"/>
              <a:ea typeface="Montserrat"/>
              <a:cs typeface="Montserrat"/>
              <a:sym typeface="Montserrat"/>
            </a:endParaRPr>
          </a:p>
        </p:txBody>
      </p:sp>
      <p:sp>
        <p:nvSpPr>
          <p:cNvPr id="878" name="Google Shape;878;p24"/>
          <p:cNvSpPr txBox="1"/>
          <p:nvPr/>
        </p:nvSpPr>
        <p:spPr>
          <a:xfrm>
            <a:off x="5298300" y="4049375"/>
            <a:ext cx="3119400" cy="1235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rgbClr val="27316F"/>
              </a:solidFill>
              <a:latin typeface="Montserrat"/>
              <a:ea typeface="Montserrat"/>
              <a:cs typeface="Montserrat"/>
              <a:sym typeface="Montserrat"/>
            </a:endParaRPr>
          </a:p>
        </p:txBody>
      </p:sp>
      <p:sp>
        <p:nvSpPr>
          <p:cNvPr id="879" name="Google Shape;879;p24"/>
          <p:cNvSpPr txBox="1"/>
          <p:nvPr/>
        </p:nvSpPr>
        <p:spPr>
          <a:xfrm>
            <a:off x="5208725" y="4049375"/>
            <a:ext cx="3119400" cy="1235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Montserrat"/>
              <a:ea typeface="Montserrat"/>
              <a:cs typeface="Montserrat"/>
              <a:sym typeface="Montserrat"/>
            </a:endParaRPr>
          </a:p>
        </p:txBody>
      </p:sp>
      <p:sp>
        <p:nvSpPr>
          <p:cNvPr id="880" name="Google Shape;880;p24"/>
          <p:cNvSpPr txBox="1"/>
          <p:nvPr/>
        </p:nvSpPr>
        <p:spPr>
          <a:xfrm>
            <a:off x="5387850" y="3299075"/>
            <a:ext cx="3119400" cy="750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81" name="Google Shape;881;p24"/>
          <p:cNvSpPr txBox="1"/>
          <p:nvPr>
            <p:ph idx="1" type="subTitle"/>
          </p:nvPr>
        </p:nvSpPr>
        <p:spPr>
          <a:xfrm>
            <a:off x="5021275" y="810000"/>
            <a:ext cx="3549600" cy="385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882" name="Google Shape;882;p24"/>
          <p:cNvSpPr txBox="1"/>
          <p:nvPr>
            <p:ph type="title"/>
          </p:nvPr>
        </p:nvSpPr>
        <p:spPr>
          <a:xfrm>
            <a:off x="602400" y="862850"/>
            <a:ext cx="3549600" cy="318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3600">
                <a:solidFill>
                  <a:schemeClr val="accent1"/>
                </a:solidFill>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3" name="Shape 883"/>
        <p:cNvGrpSpPr/>
        <p:nvPr/>
      </p:nvGrpSpPr>
      <p:grpSpPr>
        <a:xfrm>
          <a:off x="0" y="0"/>
          <a:ext cx="0" cy="0"/>
          <a:chOff x="0" y="0"/>
          <a:chExt cx="0" cy="0"/>
        </a:xfrm>
      </p:grpSpPr>
      <p:sp>
        <p:nvSpPr>
          <p:cNvPr id="884" name="Google Shape;884;p25"/>
          <p:cNvSpPr txBox="1"/>
          <p:nvPr>
            <p:ph idx="1" type="body"/>
          </p:nvPr>
        </p:nvSpPr>
        <p:spPr>
          <a:xfrm>
            <a:off x="933325" y="4230575"/>
            <a:ext cx="53772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400"/>
              <a:buNone/>
              <a:defRPr/>
            </a:lvl1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2"/>
        </a:solidFill>
      </p:bgPr>
    </p:bg>
    <p:spTree>
      <p:nvGrpSpPr>
        <p:cNvPr id="885" name="Shape 885"/>
        <p:cNvGrpSpPr/>
        <p:nvPr/>
      </p:nvGrpSpPr>
      <p:grpSpPr>
        <a:xfrm>
          <a:off x="0" y="0"/>
          <a:ext cx="0" cy="0"/>
          <a:chOff x="0" y="0"/>
          <a:chExt cx="0" cy="0"/>
        </a:xfrm>
      </p:grpSpPr>
      <p:sp>
        <p:nvSpPr>
          <p:cNvPr id="886" name="Google Shape;886;p26"/>
          <p:cNvSpPr/>
          <p:nvPr/>
        </p:nvSpPr>
        <p:spPr>
          <a:xfrm rot="4458820">
            <a:off x="-1366688" y="4266321"/>
            <a:ext cx="2387832" cy="2387832"/>
          </a:xfrm>
          <a:prstGeom prst="blockArc">
            <a:avLst>
              <a:gd fmla="val 12020406" name="adj1"/>
              <a:gd fmla="val 16274686" name="adj2"/>
              <a:gd fmla="val 10157" name="adj3"/>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6"/>
          <p:cNvSpPr/>
          <p:nvPr/>
        </p:nvSpPr>
        <p:spPr>
          <a:xfrm rot="10800000">
            <a:off x="2493150" y="1026650"/>
            <a:ext cx="4157700" cy="2669100"/>
          </a:xfrm>
          <a:prstGeom prst="round1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6"/>
          <p:cNvSpPr txBox="1"/>
          <p:nvPr>
            <p:ph hasCustomPrompt="1" type="title"/>
          </p:nvPr>
        </p:nvSpPr>
        <p:spPr>
          <a:xfrm>
            <a:off x="2493150" y="987600"/>
            <a:ext cx="4157700" cy="2669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12000"/>
              <a:buNone/>
              <a:defRPr sz="12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89" name="Google Shape;889;p26"/>
          <p:cNvSpPr txBox="1"/>
          <p:nvPr>
            <p:ph idx="2" type="title"/>
          </p:nvPr>
        </p:nvSpPr>
        <p:spPr>
          <a:xfrm>
            <a:off x="2999550" y="3695750"/>
            <a:ext cx="3144900" cy="8742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600">
                <a:solidFill>
                  <a:schemeClr val="accent1"/>
                </a:solidFill>
              </a:defRPr>
            </a:lvl1pPr>
            <a:lvl2pPr lvl="1" rtl="0" algn="r">
              <a:spcBef>
                <a:spcPts val="0"/>
              </a:spcBef>
              <a:spcAft>
                <a:spcPts val="0"/>
              </a:spcAft>
              <a:buNone/>
              <a:defRPr/>
            </a:lvl2pPr>
            <a:lvl3pPr lvl="2" rtl="0" algn="r">
              <a:spcBef>
                <a:spcPts val="0"/>
              </a:spcBef>
              <a:spcAft>
                <a:spcPts val="0"/>
              </a:spcAft>
              <a:buNone/>
              <a:defRPr/>
            </a:lvl3pPr>
            <a:lvl4pPr lvl="3" rtl="0" algn="r">
              <a:spcBef>
                <a:spcPts val="0"/>
              </a:spcBef>
              <a:spcAft>
                <a:spcPts val="0"/>
              </a:spcAft>
              <a:buNone/>
              <a:defRPr/>
            </a:lvl4pPr>
            <a:lvl5pPr lvl="4" rtl="0" algn="r">
              <a:spcBef>
                <a:spcPts val="0"/>
              </a:spcBef>
              <a:spcAft>
                <a:spcPts val="0"/>
              </a:spcAft>
              <a:buNone/>
              <a:defRPr/>
            </a:lvl5pPr>
            <a:lvl6pPr lvl="5" rtl="0" algn="r">
              <a:spcBef>
                <a:spcPts val="0"/>
              </a:spcBef>
              <a:spcAft>
                <a:spcPts val="0"/>
              </a:spcAft>
              <a:buNone/>
              <a:defRPr/>
            </a:lvl6pPr>
            <a:lvl7pPr lvl="6" rtl="0" algn="r">
              <a:spcBef>
                <a:spcPts val="0"/>
              </a:spcBef>
              <a:spcAft>
                <a:spcPts val="0"/>
              </a:spcAft>
              <a:buNone/>
              <a:defRPr/>
            </a:lvl7pPr>
            <a:lvl8pPr lvl="7" rtl="0" algn="r">
              <a:spcBef>
                <a:spcPts val="0"/>
              </a:spcBef>
              <a:spcAft>
                <a:spcPts val="0"/>
              </a:spcAft>
              <a:buNone/>
              <a:defRPr/>
            </a:lvl8pPr>
            <a:lvl9pPr lvl="8" rtl="0" algn="r">
              <a:spcBef>
                <a:spcPts val="0"/>
              </a:spcBef>
              <a:spcAft>
                <a:spcPts val="0"/>
              </a:spcAft>
              <a:buNone/>
              <a:defRPr/>
            </a:lvl9pPr>
          </a:lstStyle>
          <a:p/>
        </p:txBody>
      </p:sp>
      <p:sp>
        <p:nvSpPr>
          <p:cNvPr id="890" name="Google Shape;890;p26"/>
          <p:cNvSpPr/>
          <p:nvPr/>
        </p:nvSpPr>
        <p:spPr>
          <a:xfrm rot="10800000">
            <a:off x="7185416" y="-1943003"/>
            <a:ext cx="3679200" cy="3679200"/>
          </a:xfrm>
          <a:prstGeom prst="blockArc">
            <a:avLst>
              <a:gd fmla="val 15904124" name="adj1"/>
              <a:gd fmla="val 21548879" name="adj2"/>
              <a:gd fmla="val 9599"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1" name="Shape 89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892" name="Shape 892"/>
        <p:cNvGrpSpPr/>
        <p:nvPr/>
      </p:nvGrpSpPr>
      <p:grpSpPr>
        <a:xfrm>
          <a:off x="0" y="0"/>
          <a:ext cx="0" cy="0"/>
          <a:chOff x="0" y="0"/>
          <a:chExt cx="0" cy="0"/>
        </a:xfrm>
      </p:grpSpPr>
      <p:sp>
        <p:nvSpPr>
          <p:cNvPr id="893" name="Google Shape;893;p28"/>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8"/>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95" name="Google Shape;895;p28"/>
          <p:cNvSpPr txBox="1"/>
          <p:nvPr>
            <p:ph idx="1" type="subTitle"/>
          </p:nvPr>
        </p:nvSpPr>
        <p:spPr>
          <a:xfrm>
            <a:off x="1030775" y="3087275"/>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sz="1600"/>
            </a:lvl2pPr>
            <a:lvl3pPr lvl="2" rtl="0" algn="ctr">
              <a:lnSpc>
                <a:spcPct val="100000"/>
              </a:lnSpc>
              <a:spcBef>
                <a:spcPts val="1600"/>
              </a:spcBef>
              <a:spcAft>
                <a:spcPts val="0"/>
              </a:spcAft>
              <a:buNone/>
              <a:defRPr sz="1600"/>
            </a:lvl3pPr>
            <a:lvl4pPr lvl="3" rtl="0" algn="ctr">
              <a:lnSpc>
                <a:spcPct val="100000"/>
              </a:lnSpc>
              <a:spcBef>
                <a:spcPts val="1600"/>
              </a:spcBef>
              <a:spcAft>
                <a:spcPts val="0"/>
              </a:spcAft>
              <a:buNone/>
              <a:defRPr sz="1600"/>
            </a:lvl4pPr>
            <a:lvl5pPr lvl="4" rtl="0" algn="ctr">
              <a:lnSpc>
                <a:spcPct val="100000"/>
              </a:lnSpc>
              <a:spcBef>
                <a:spcPts val="1600"/>
              </a:spcBef>
              <a:spcAft>
                <a:spcPts val="0"/>
              </a:spcAft>
              <a:buNone/>
              <a:defRPr sz="1600"/>
            </a:lvl5pPr>
            <a:lvl6pPr lvl="5" rtl="0" algn="ctr">
              <a:lnSpc>
                <a:spcPct val="100000"/>
              </a:lnSpc>
              <a:spcBef>
                <a:spcPts val="1600"/>
              </a:spcBef>
              <a:spcAft>
                <a:spcPts val="0"/>
              </a:spcAft>
              <a:buNone/>
              <a:defRPr sz="1600"/>
            </a:lvl6pPr>
            <a:lvl7pPr lvl="6" rtl="0" algn="ctr">
              <a:lnSpc>
                <a:spcPct val="100000"/>
              </a:lnSpc>
              <a:spcBef>
                <a:spcPts val="1600"/>
              </a:spcBef>
              <a:spcAft>
                <a:spcPts val="0"/>
              </a:spcAft>
              <a:buNone/>
              <a:defRPr sz="1600"/>
            </a:lvl7pPr>
            <a:lvl8pPr lvl="7" rtl="0" algn="ctr">
              <a:lnSpc>
                <a:spcPct val="100000"/>
              </a:lnSpc>
              <a:spcBef>
                <a:spcPts val="1600"/>
              </a:spcBef>
              <a:spcAft>
                <a:spcPts val="0"/>
              </a:spcAft>
              <a:buNone/>
              <a:defRPr sz="1600"/>
            </a:lvl8pPr>
            <a:lvl9pPr lvl="8" rtl="0" algn="ctr">
              <a:lnSpc>
                <a:spcPct val="100000"/>
              </a:lnSpc>
              <a:spcBef>
                <a:spcPts val="1600"/>
              </a:spcBef>
              <a:spcAft>
                <a:spcPts val="1600"/>
              </a:spcAft>
              <a:buNone/>
              <a:defRPr sz="1600"/>
            </a:lvl9pPr>
          </a:lstStyle>
          <a:p/>
        </p:txBody>
      </p:sp>
      <p:sp>
        <p:nvSpPr>
          <p:cNvPr id="896" name="Google Shape;896;p28"/>
          <p:cNvSpPr txBox="1"/>
          <p:nvPr>
            <p:ph idx="2" type="subTitle"/>
          </p:nvPr>
        </p:nvSpPr>
        <p:spPr>
          <a:xfrm>
            <a:off x="1030775" y="3404675"/>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897" name="Google Shape;897;p28"/>
          <p:cNvSpPr txBox="1"/>
          <p:nvPr>
            <p:ph idx="3" type="subTitle"/>
          </p:nvPr>
        </p:nvSpPr>
        <p:spPr>
          <a:xfrm>
            <a:off x="3445500" y="3087275"/>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898" name="Google Shape;898;p28"/>
          <p:cNvSpPr txBox="1"/>
          <p:nvPr>
            <p:ph idx="4" type="subTitle"/>
          </p:nvPr>
        </p:nvSpPr>
        <p:spPr>
          <a:xfrm>
            <a:off x="3445500" y="3404675"/>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899" name="Google Shape;899;p28"/>
          <p:cNvSpPr txBox="1"/>
          <p:nvPr>
            <p:ph idx="5" type="subTitle"/>
          </p:nvPr>
        </p:nvSpPr>
        <p:spPr>
          <a:xfrm>
            <a:off x="5860225" y="3087275"/>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00" name="Google Shape;900;p28"/>
          <p:cNvSpPr txBox="1"/>
          <p:nvPr>
            <p:ph idx="6" type="subTitle"/>
          </p:nvPr>
        </p:nvSpPr>
        <p:spPr>
          <a:xfrm>
            <a:off x="5860225" y="3404675"/>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01" name="Google Shape;901;p28"/>
          <p:cNvSpPr/>
          <p:nvPr/>
        </p:nvSpPr>
        <p:spPr>
          <a:xfrm>
            <a:off x="-879187" y="4312178"/>
            <a:ext cx="1705500" cy="1705500"/>
          </a:xfrm>
          <a:prstGeom prst="blockArc">
            <a:avLst>
              <a:gd fmla="val 16164733" name="adj1"/>
              <a:gd fmla="val 104114" name="adj2"/>
              <a:gd fmla="val 12778" name="adj3"/>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8"/>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5">
    <p:spTree>
      <p:nvGrpSpPr>
        <p:cNvPr id="903" name="Shape 903"/>
        <p:cNvGrpSpPr/>
        <p:nvPr/>
      </p:nvGrpSpPr>
      <p:grpSpPr>
        <a:xfrm>
          <a:off x="0" y="0"/>
          <a:ext cx="0" cy="0"/>
          <a:chOff x="0" y="0"/>
          <a:chExt cx="0" cy="0"/>
        </a:xfrm>
      </p:grpSpPr>
      <p:sp>
        <p:nvSpPr>
          <p:cNvPr id="904" name="Google Shape;904;p29"/>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9"/>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906" name="Google Shape;906;p29"/>
          <p:cNvSpPr txBox="1"/>
          <p:nvPr>
            <p:ph idx="1" type="subTitle"/>
          </p:nvPr>
        </p:nvSpPr>
        <p:spPr>
          <a:xfrm>
            <a:off x="1030775" y="3412400"/>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07" name="Google Shape;907;p29"/>
          <p:cNvSpPr txBox="1"/>
          <p:nvPr>
            <p:ph idx="2" type="subTitle"/>
          </p:nvPr>
        </p:nvSpPr>
        <p:spPr>
          <a:xfrm>
            <a:off x="1030775" y="3729800"/>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08" name="Google Shape;908;p29"/>
          <p:cNvSpPr txBox="1"/>
          <p:nvPr>
            <p:ph idx="3" type="subTitle"/>
          </p:nvPr>
        </p:nvSpPr>
        <p:spPr>
          <a:xfrm>
            <a:off x="3445500" y="3412400"/>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09" name="Google Shape;909;p29"/>
          <p:cNvSpPr txBox="1"/>
          <p:nvPr>
            <p:ph idx="4" type="subTitle"/>
          </p:nvPr>
        </p:nvSpPr>
        <p:spPr>
          <a:xfrm>
            <a:off x="3445500" y="3729800"/>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0" name="Google Shape;910;p29"/>
          <p:cNvSpPr txBox="1"/>
          <p:nvPr>
            <p:ph idx="5" type="subTitle"/>
          </p:nvPr>
        </p:nvSpPr>
        <p:spPr>
          <a:xfrm>
            <a:off x="5860225" y="3412400"/>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1" name="Google Shape;911;p29"/>
          <p:cNvSpPr txBox="1"/>
          <p:nvPr>
            <p:ph idx="6" type="subTitle"/>
          </p:nvPr>
        </p:nvSpPr>
        <p:spPr>
          <a:xfrm>
            <a:off x="5860225" y="3729800"/>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2" name="Google Shape;912;p29"/>
          <p:cNvSpPr txBox="1"/>
          <p:nvPr>
            <p:ph idx="7" type="subTitle"/>
          </p:nvPr>
        </p:nvSpPr>
        <p:spPr>
          <a:xfrm>
            <a:off x="1030775" y="1864600"/>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3" name="Google Shape;913;p29"/>
          <p:cNvSpPr txBox="1"/>
          <p:nvPr>
            <p:ph idx="8" type="subTitle"/>
          </p:nvPr>
        </p:nvSpPr>
        <p:spPr>
          <a:xfrm>
            <a:off x="1030775" y="2182000"/>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4" name="Google Shape;914;p29"/>
          <p:cNvSpPr txBox="1"/>
          <p:nvPr>
            <p:ph idx="9" type="subTitle"/>
          </p:nvPr>
        </p:nvSpPr>
        <p:spPr>
          <a:xfrm>
            <a:off x="3445500" y="1864600"/>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5" name="Google Shape;915;p29"/>
          <p:cNvSpPr txBox="1"/>
          <p:nvPr>
            <p:ph idx="13" type="subTitle"/>
          </p:nvPr>
        </p:nvSpPr>
        <p:spPr>
          <a:xfrm>
            <a:off x="3445500" y="2182000"/>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6" name="Google Shape;916;p29"/>
          <p:cNvSpPr txBox="1"/>
          <p:nvPr>
            <p:ph idx="14" type="subTitle"/>
          </p:nvPr>
        </p:nvSpPr>
        <p:spPr>
          <a:xfrm>
            <a:off x="5860225" y="1864600"/>
            <a:ext cx="22530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b="1" sz="1600">
                <a:solidFill>
                  <a:schemeClr val="accent3"/>
                </a:solidFill>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7" name="Google Shape;917;p29"/>
          <p:cNvSpPr txBox="1"/>
          <p:nvPr>
            <p:ph idx="15" type="subTitle"/>
          </p:nvPr>
        </p:nvSpPr>
        <p:spPr>
          <a:xfrm>
            <a:off x="5860225" y="2182000"/>
            <a:ext cx="2253000" cy="90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1600"/>
              </a:spcBef>
              <a:spcAft>
                <a:spcPts val="0"/>
              </a:spcAft>
              <a:buNone/>
              <a:defRPr/>
            </a:lvl2pPr>
            <a:lvl3pPr lvl="2" rtl="0" algn="ctr">
              <a:lnSpc>
                <a:spcPct val="100000"/>
              </a:lnSpc>
              <a:spcBef>
                <a:spcPts val="1600"/>
              </a:spcBef>
              <a:spcAft>
                <a:spcPts val="0"/>
              </a:spcAft>
              <a:buNone/>
              <a:defRPr/>
            </a:lvl3pPr>
            <a:lvl4pPr lvl="3" rtl="0" algn="ctr">
              <a:lnSpc>
                <a:spcPct val="100000"/>
              </a:lnSpc>
              <a:spcBef>
                <a:spcPts val="1600"/>
              </a:spcBef>
              <a:spcAft>
                <a:spcPts val="0"/>
              </a:spcAft>
              <a:buNone/>
              <a:defRPr/>
            </a:lvl4pPr>
            <a:lvl5pPr lvl="4" rtl="0" algn="ctr">
              <a:lnSpc>
                <a:spcPct val="100000"/>
              </a:lnSpc>
              <a:spcBef>
                <a:spcPts val="1600"/>
              </a:spcBef>
              <a:spcAft>
                <a:spcPts val="0"/>
              </a:spcAft>
              <a:buNone/>
              <a:defRPr/>
            </a:lvl5pPr>
            <a:lvl6pPr lvl="5" rtl="0" algn="ctr">
              <a:lnSpc>
                <a:spcPct val="100000"/>
              </a:lnSpc>
              <a:spcBef>
                <a:spcPts val="1600"/>
              </a:spcBef>
              <a:spcAft>
                <a:spcPts val="0"/>
              </a:spcAft>
              <a:buNone/>
              <a:defRPr/>
            </a:lvl6pPr>
            <a:lvl7pPr lvl="6" rtl="0" algn="ctr">
              <a:lnSpc>
                <a:spcPct val="100000"/>
              </a:lnSpc>
              <a:spcBef>
                <a:spcPts val="1600"/>
              </a:spcBef>
              <a:spcAft>
                <a:spcPts val="0"/>
              </a:spcAft>
              <a:buNone/>
              <a:defRPr/>
            </a:lvl7pPr>
            <a:lvl8pPr lvl="7" rtl="0" algn="ctr">
              <a:lnSpc>
                <a:spcPct val="100000"/>
              </a:lnSpc>
              <a:spcBef>
                <a:spcPts val="1600"/>
              </a:spcBef>
              <a:spcAft>
                <a:spcPts val="0"/>
              </a:spcAft>
              <a:buNone/>
              <a:defRPr/>
            </a:lvl8pPr>
            <a:lvl9pPr lvl="8" rtl="0" algn="ctr">
              <a:lnSpc>
                <a:spcPct val="100000"/>
              </a:lnSpc>
              <a:spcBef>
                <a:spcPts val="1600"/>
              </a:spcBef>
              <a:spcAft>
                <a:spcPts val="1600"/>
              </a:spcAft>
              <a:buNone/>
              <a:defRPr/>
            </a:lvl9pPr>
          </a:lstStyle>
          <a:p/>
        </p:txBody>
      </p:sp>
      <p:sp>
        <p:nvSpPr>
          <p:cNvPr id="918" name="Google Shape;918;p29"/>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9" name="Google Shape;919;p29"/>
          <p:cNvSpPr/>
          <p:nvPr/>
        </p:nvSpPr>
        <p:spPr>
          <a:xfrm>
            <a:off x="8301363" y="4271528"/>
            <a:ext cx="1705500" cy="1705500"/>
          </a:xfrm>
          <a:prstGeom prst="blockArc">
            <a:avLst>
              <a:gd fmla="val 10676778" name="adj1"/>
              <a:gd fmla="val 16322302" name="adj2"/>
              <a:gd fmla="val 11982"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920" name="Shape 920"/>
        <p:cNvGrpSpPr/>
        <p:nvPr/>
      </p:nvGrpSpPr>
      <p:grpSpPr>
        <a:xfrm>
          <a:off x="0" y="0"/>
          <a:ext cx="0" cy="0"/>
          <a:chOff x="0" y="0"/>
          <a:chExt cx="0" cy="0"/>
        </a:xfrm>
      </p:grpSpPr>
      <p:sp>
        <p:nvSpPr>
          <p:cNvPr id="921" name="Google Shape;921;p30"/>
          <p:cNvSpPr/>
          <p:nvPr/>
        </p:nvSpPr>
        <p:spPr>
          <a:xfrm rot="5400000">
            <a:off x="-1048428" y="-1119626"/>
            <a:ext cx="2390400" cy="2390400"/>
          </a:xfrm>
          <a:prstGeom prst="blockArc">
            <a:avLst>
              <a:gd fmla="val 15904124" name="adj1"/>
              <a:gd fmla="val 472041" name="adj2"/>
              <a:gd fmla="val 7686" name="adj3"/>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0"/>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0"/>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924" name="Google Shape;924;p30"/>
          <p:cNvSpPr/>
          <p:nvPr/>
        </p:nvSpPr>
        <p:spPr>
          <a:xfrm rot="-2700000">
            <a:off x="8681313" y="4641162"/>
            <a:ext cx="1008476" cy="1008476"/>
          </a:xfrm>
          <a:prstGeom prst="blockArc">
            <a:avLst>
              <a:gd fmla="val 13339976" name="adj1"/>
              <a:gd fmla="val 19973339" name="adj2"/>
              <a:gd fmla="val 27944"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0"/>
          <p:cNvSpPr txBox="1"/>
          <p:nvPr>
            <p:ph idx="1" type="subTitle"/>
          </p:nvPr>
        </p:nvSpPr>
        <p:spPr>
          <a:xfrm>
            <a:off x="1652425" y="1371625"/>
            <a:ext cx="27552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26" name="Google Shape;926;p30"/>
          <p:cNvSpPr txBox="1"/>
          <p:nvPr>
            <p:ph idx="2" type="subTitle"/>
          </p:nvPr>
        </p:nvSpPr>
        <p:spPr>
          <a:xfrm>
            <a:off x="1652425" y="1730768"/>
            <a:ext cx="27552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27" name="Google Shape;927;p30"/>
          <p:cNvSpPr txBox="1"/>
          <p:nvPr>
            <p:ph idx="3" type="subTitle"/>
          </p:nvPr>
        </p:nvSpPr>
        <p:spPr>
          <a:xfrm>
            <a:off x="1652425" y="3024381"/>
            <a:ext cx="27552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28" name="Google Shape;928;p30"/>
          <p:cNvSpPr txBox="1"/>
          <p:nvPr>
            <p:ph idx="4" type="subTitle"/>
          </p:nvPr>
        </p:nvSpPr>
        <p:spPr>
          <a:xfrm>
            <a:off x="1652425" y="3383524"/>
            <a:ext cx="27552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29" name="Google Shape;929;p30"/>
          <p:cNvSpPr txBox="1"/>
          <p:nvPr>
            <p:ph idx="5" type="subTitle"/>
          </p:nvPr>
        </p:nvSpPr>
        <p:spPr>
          <a:xfrm>
            <a:off x="5573675" y="1371625"/>
            <a:ext cx="27552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30" name="Google Shape;930;p30"/>
          <p:cNvSpPr txBox="1"/>
          <p:nvPr>
            <p:ph idx="6" type="subTitle"/>
          </p:nvPr>
        </p:nvSpPr>
        <p:spPr>
          <a:xfrm>
            <a:off x="5573675" y="1730768"/>
            <a:ext cx="27552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31" name="Google Shape;931;p30"/>
          <p:cNvSpPr txBox="1"/>
          <p:nvPr>
            <p:ph idx="7" type="subTitle"/>
          </p:nvPr>
        </p:nvSpPr>
        <p:spPr>
          <a:xfrm>
            <a:off x="5573675" y="3024380"/>
            <a:ext cx="27552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32" name="Google Shape;932;p30"/>
          <p:cNvSpPr txBox="1"/>
          <p:nvPr>
            <p:ph idx="8" type="subTitle"/>
          </p:nvPr>
        </p:nvSpPr>
        <p:spPr>
          <a:xfrm>
            <a:off x="5573675" y="3383522"/>
            <a:ext cx="27552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33" name="Google Shape;933;p30"/>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s numbers">
  <p:cSld name="CUSTOM_1_1">
    <p:spTree>
      <p:nvGrpSpPr>
        <p:cNvPr id="934" name="Shape 934"/>
        <p:cNvGrpSpPr/>
        <p:nvPr/>
      </p:nvGrpSpPr>
      <p:grpSpPr>
        <a:xfrm>
          <a:off x="0" y="0"/>
          <a:ext cx="0" cy="0"/>
          <a:chOff x="0" y="0"/>
          <a:chExt cx="0" cy="0"/>
        </a:xfrm>
      </p:grpSpPr>
      <p:sp>
        <p:nvSpPr>
          <p:cNvPr id="935" name="Google Shape;935;p31"/>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1"/>
          <p:cNvSpPr/>
          <p:nvPr/>
        </p:nvSpPr>
        <p:spPr>
          <a:xfrm rot="1339804">
            <a:off x="-518444" y="4635459"/>
            <a:ext cx="1008313" cy="1008313"/>
          </a:xfrm>
          <a:prstGeom prst="blockArc">
            <a:avLst>
              <a:gd fmla="val 14875850" name="adj1"/>
              <a:gd fmla="val 20435345" name="adj2"/>
              <a:gd fmla="val 28025"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1"/>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938" name="Google Shape;938;p31"/>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9" name="Google Shape;939;p31"/>
          <p:cNvSpPr txBox="1"/>
          <p:nvPr>
            <p:ph hasCustomPrompt="1" idx="2" type="title"/>
          </p:nvPr>
        </p:nvSpPr>
        <p:spPr>
          <a:xfrm>
            <a:off x="2405950" y="1258650"/>
            <a:ext cx="2018400" cy="39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r>
              <a:t>xx%</a:t>
            </a:r>
          </a:p>
        </p:txBody>
      </p:sp>
      <p:sp>
        <p:nvSpPr>
          <p:cNvPr id="940" name="Google Shape;940;p31"/>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941" name="Google Shape;941;p31"/>
          <p:cNvSpPr txBox="1"/>
          <p:nvPr>
            <p:ph idx="1" type="subTitle"/>
          </p:nvPr>
        </p:nvSpPr>
        <p:spPr>
          <a:xfrm>
            <a:off x="2405950" y="1531400"/>
            <a:ext cx="2018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942" name="Google Shape;942;p31"/>
          <p:cNvSpPr txBox="1"/>
          <p:nvPr>
            <p:ph idx="3" type="subTitle"/>
          </p:nvPr>
        </p:nvSpPr>
        <p:spPr>
          <a:xfrm>
            <a:off x="2405950" y="1925000"/>
            <a:ext cx="2018400" cy="90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43" name="Google Shape;943;p31"/>
          <p:cNvSpPr txBox="1"/>
          <p:nvPr>
            <p:ph hasCustomPrompt="1" idx="4" type="title"/>
          </p:nvPr>
        </p:nvSpPr>
        <p:spPr>
          <a:xfrm>
            <a:off x="2373850" y="3098650"/>
            <a:ext cx="2018400" cy="39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r>
              <a:t>xx%</a:t>
            </a:r>
          </a:p>
        </p:txBody>
      </p:sp>
      <p:sp>
        <p:nvSpPr>
          <p:cNvPr id="944" name="Google Shape;944;p31"/>
          <p:cNvSpPr txBox="1"/>
          <p:nvPr>
            <p:ph idx="5" type="subTitle"/>
          </p:nvPr>
        </p:nvSpPr>
        <p:spPr>
          <a:xfrm>
            <a:off x="2373850" y="3371400"/>
            <a:ext cx="2018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945" name="Google Shape;945;p31"/>
          <p:cNvSpPr txBox="1"/>
          <p:nvPr>
            <p:ph idx="6" type="subTitle"/>
          </p:nvPr>
        </p:nvSpPr>
        <p:spPr>
          <a:xfrm>
            <a:off x="2373850" y="3765000"/>
            <a:ext cx="2018400" cy="90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46" name="Google Shape;946;p31"/>
          <p:cNvSpPr txBox="1"/>
          <p:nvPr>
            <p:ph hasCustomPrompt="1" idx="7" type="title"/>
          </p:nvPr>
        </p:nvSpPr>
        <p:spPr>
          <a:xfrm>
            <a:off x="6154650" y="1258650"/>
            <a:ext cx="2018400" cy="39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r>
              <a:t>xx%</a:t>
            </a:r>
          </a:p>
        </p:txBody>
      </p:sp>
      <p:sp>
        <p:nvSpPr>
          <p:cNvPr id="947" name="Google Shape;947;p31"/>
          <p:cNvSpPr txBox="1"/>
          <p:nvPr>
            <p:ph idx="8" type="subTitle"/>
          </p:nvPr>
        </p:nvSpPr>
        <p:spPr>
          <a:xfrm>
            <a:off x="6154650" y="1531400"/>
            <a:ext cx="2018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948" name="Google Shape;948;p31"/>
          <p:cNvSpPr txBox="1"/>
          <p:nvPr>
            <p:ph idx="9" type="subTitle"/>
          </p:nvPr>
        </p:nvSpPr>
        <p:spPr>
          <a:xfrm>
            <a:off x="6154650" y="1925000"/>
            <a:ext cx="2018400" cy="90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49" name="Google Shape;949;p31"/>
          <p:cNvSpPr txBox="1"/>
          <p:nvPr>
            <p:ph hasCustomPrompt="1" idx="13" type="title"/>
          </p:nvPr>
        </p:nvSpPr>
        <p:spPr>
          <a:xfrm>
            <a:off x="6122550" y="3098650"/>
            <a:ext cx="2018400" cy="39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r>
              <a:t>xx%</a:t>
            </a:r>
          </a:p>
        </p:txBody>
      </p:sp>
      <p:sp>
        <p:nvSpPr>
          <p:cNvPr id="950" name="Google Shape;950;p31"/>
          <p:cNvSpPr txBox="1"/>
          <p:nvPr>
            <p:ph idx="14" type="subTitle"/>
          </p:nvPr>
        </p:nvSpPr>
        <p:spPr>
          <a:xfrm>
            <a:off x="6122550" y="3371400"/>
            <a:ext cx="2018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951" name="Google Shape;951;p31"/>
          <p:cNvSpPr txBox="1"/>
          <p:nvPr>
            <p:ph idx="15" type="subTitle"/>
          </p:nvPr>
        </p:nvSpPr>
        <p:spPr>
          <a:xfrm>
            <a:off x="6122550" y="3765000"/>
            <a:ext cx="2018400" cy="90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52" name="Google Shape;952;p31"/>
          <p:cNvSpPr txBox="1"/>
          <p:nvPr>
            <p:ph idx="16"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2" name="Shape 752"/>
        <p:cNvGrpSpPr/>
        <p:nvPr/>
      </p:nvGrpSpPr>
      <p:grpSpPr>
        <a:xfrm>
          <a:off x="0" y="0"/>
          <a:ext cx="0" cy="0"/>
          <a:chOff x="0" y="0"/>
          <a:chExt cx="0" cy="0"/>
        </a:xfrm>
      </p:grpSpPr>
      <p:sp>
        <p:nvSpPr>
          <p:cNvPr id="753" name="Google Shape;753;p4"/>
          <p:cNvSpPr/>
          <p:nvPr/>
        </p:nvSpPr>
        <p:spPr>
          <a:xfrm>
            <a:off x="626700" y="559650"/>
            <a:ext cx="7890600" cy="5334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1900">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55" name="Google Shape;755;p4"/>
          <p:cNvSpPr txBox="1"/>
          <p:nvPr>
            <p:ph idx="1" type="body"/>
          </p:nvPr>
        </p:nvSpPr>
        <p:spPr>
          <a:xfrm>
            <a:off x="720000" y="1179775"/>
            <a:ext cx="7704000" cy="34164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accent4"/>
              </a:buClr>
              <a:buSzPts val="1400"/>
              <a:buAutoNum type="arabicPeriod"/>
              <a:defRPr sz="1200"/>
            </a:lvl1pPr>
            <a:lvl2pPr indent="-317500" lvl="1" marL="914400">
              <a:spcBef>
                <a:spcPts val="0"/>
              </a:spcBef>
              <a:spcAft>
                <a:spcPts val="0"/>
              </a:spcAft>
              <a:buSzPts val="1400"/>
              <a:buAutoNum type="alphaLcPeriod"/>
              <a:defRPr/>
            </a:lvl2pPr>
            <a:lvl3pPr indent="-317500" lvl="2" marL="1371600">
              <a:spcBef>
                <a:spcPts val="0"/>
              </a:spcBef>
              <a:spcAft>
                <a:spcPts val="0"/>
              </a:spcAft>
              <a:buSzPts val="1400"/>
              <a:buAutoNum type="romanLcPeriod"/>
              <a:defRPr/>
            </a:lvl3pPr>
            <a:lvl4pPr indent="-317500" lvl="3" marL="1828800">
              <a:spcBef>
                <a:spcPts val="0"/>
              </a:spcBef>
              <a:spcAft>
                <a:spcPts val="0"/>
              </a:spcAft>
              <a:buSzPts val="1400"/>
              <a:buAutoNum type="arabicPeriod"/>
              <a:defRPr/>
            </a:lvl4pPr>
            <a:lvl5pPr indent="-317500" lvl="4" marL="2286000">
              <a:spcBef>
                <a:spcPts val="0"/>
              </a:spcBef>
              <a:spcAft>
                <a:spcPts val="0"/>
              </a:spcAft>
              <a:buSzPts val="1400"/>
              <a:buAutoNum type="alphaLcPeriod"/>
              <a:defRPr/>
            </a:lvl5pPr>
            <a:lvl6pPr indent="-317500" lvl="5" marL="2743200">
              <a:spcBef>
                <a:spcPts val="0"/>
              </a:spcBef>
              <a:spcAft>
                <a:spcPts val="0"/>
              </a:spcAft>
              <a:buSzPts val="1400"/>
              <a:buAutoNum type="romanLcPeriod"/>
              <a:defRPr/>
            </a:lvl6pPr>
            <a:lvl7pPr indent="-317500" lvl="6" marL="3200400">
              <a:spcBef>
                <a:spcPts val="0"/>
              </a:spcBef>
              <a:spcAft>
                <a:spcPts val="0"/>
              </a:spcAft>
              <a:buSzPts val="1400"/>
              <a:buAutoNum type="arabicPeriod"/>
              <a:defRPr/>
            </a:lvl7pPr>
            <a:lvl8pPr indent="-317500" lvl="7" marL="3657600">
              <a:spcBef>
                <a:spcPts val="0"/>
              </a:spcBef>
              <a:spcAft>
                <a:spcPts val="0"/>
              </a:spcAft>
              <a:buSzPts val="1400"/>
              <a:buAutoNum type="alphaLcPeriod"/>
              <a:defRPr/>
            </a:lvl8pPr>
            <a:lvl9pPr indent="-317500" lvl="8" marL="4114800">
              <a:spcBef>
                <a:spcPts val="0"/>
              </a:spcBef>
              <a:spcAft>
                <a:spcPts val="0"/>
              </a:spcAft>
              <a:buSzPts val="1400"/>
              <a:buAutoNum type="romanLcPeriod"/>
              <a:defRPr/>
            </a:lvl9pPr>
          </a:lstStyle>
          <a:p/>
        </p:txBody>
      </p:sp>
      <p:sp>
        <p:nvSpPr>
          <p:cNvPr id="756" name="Google Shape;756;p4"/>
          <p:cNvSpPr/>
          <p:nvPr/>
        </p:nvSpPr>
        <p:spPr>
          <a:xfrm flipH="1" rot="-6395633">
            <a:off x="8175332" y="-8607"/>
            <a:ext cx="1222260" cy="746587"/>
          </a:xfrm>
          <a:custGeom>
            <a:rect b="b" l="l" r="r" t="t"/>
            <a:pathLst>
              <a:path extrusionOk="0" fill="none" h="29862" w="48888">
                <a:moveTo>
                  <a:pt x="0" y="1"/>
                </a:moveTo>
                <a:cubicBezTo>
                  <a:pt x="0" y="1"/>
                  <a:pt x="1968" y="10189"/>
                  <a:pt x="12655" y="12157"/>
                </a:cubicBezTo>
                <a:cubicBezTo>
                  <a:pt x="18821" y="13302"/>
                  <a:pt x="25281" y="8986"/>
                  <a:pt x="31300" y="8134"/>
                </a:cubicBezTo>
                <a:cubicBezTo>
                  <a:pt x="37055" y="7341"/>
                  <a:pt x="40197" y="10307"/>
                  <a:pt x="41459" y="15680"/>
                </a:cubicBezTo>
                <a:cubicBezTo>
                  <a:pt x="42839" y="21611"/>
                  <a:pt x="42193" y="27131"/>
                  <a:pt x="48888" y="29862"/>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
          <p:cNvSpPr/>
          <p:nvPr/>
        </p:nvSpPr>
        <p:spPr>
          <a:xfrm flipH="1" rot="10800000">
            <a:off x="-197150" y="4675900"/>
            <a:ext cx="1834305" cy="550175"/>
          </a:xfrm>
          <a:custGeom>
            <a:rect b="b" l="l" r="r" t="t"/>
            <a:pathLst>
              <a:path extrusionOk="0" fill="none" h="22007" w="58604">
                <a:moveTo>
                  <a:pt x="0" y="7781"/>
                </a:moveTo>
                <a:cubicBezTo>
                  <a:pt x="3860" y="9149"/>
                  <a:pt x="6687" y="12371"/>
                  <a:pt x="9514" y="15350"/>
                </a:cubicBezTo>
                <a:cubicBezTo>
                  <a:pt x="12371" y="18298"/>
                  <a:pt x="15654" y="21247"/>
                  <a:pt x="19727" y="21702"/>
                </a:cubicBezTo>
                <a:cubicBezTo>
                  <a:pt x="22402" y="22006"/>
                  <a:pt x="25046" y="21186"/>
                  <a:pt x="27569" y="20274"/>
                </a:cubicBezTo>
                <a:cubicBezTo>
                  <a:pt x="30639" y="19149"/>
                  <a:pt x="33679" y="17781"/>
                  <a:pt x="36141" y="15654"/>
                </a:cubicBezTo>
                <a:cubicBezTo>
                  <a:pt x="40518" y="11854"/>
                  <a:pt x="42706" y="5806"/>
                  <a:pt x="47630" y="2766"/>
                </a:cubicBezTo>
                <a:cubicBezTo>
                  <a:pt x="50852" y="760"/>
                  <a:pt x="54804" y="365"/>
                  <a:pt x="58603" y="0"/>
                </a:cubicBezTo>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2">
    <p:spTree>
      <p:nvGrpSpPr>
        <p:cNvPr id="953" name="Shape 953"/>
        <p:cNvGrpSpPr/>
        <p:nvPr/>
      </p:nvGrpSpPr>
      <p:grpSpPr>
        <a:xfrm>
          <a:off x="0" y="0"/>
          <a:ext cx="0" cy="0"/>
          <a:chOff x="0" y="0"/>
          <a:chExt cx="0" cy="0"/>
        </a:xfrm>
      </p:grpSpPr>
      <p:sp>
        <p:nvSpPr>
          <p:cNvPr id="954" name="Google Shape;954;p32"/>
          <p:cNvSpPr/>
          <p:nvPr/>
        </p:nvSpPr>
        <p:spPr>
          <a:xfrm>
            <a:off x="-76800" y="-76500"/>
            <a:ext cx="4638900" cy="52773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955" name="Google Shape;955;p32"/>
          <p:cNvSpPr/>
          <p:nvPr/>
        </p:nvSpPr>
        <p:spPr>
          <a:xfrm rot="10800000">
            <a:off x="735300" y="724075"/>
            <a:ext cx="3241500" cy="3945900"/>
          </a:xfrm>
          <a:prstGeom prst="round1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956" name="Google Shape;956;p32"/>
          <p:cNvSpPr txBox="1"/>
          <p:nvPr/>
        </p:nvSpPr>
        <p:spPr>
          <a:xfrm>
            <a:off x="750000" y="717175"/>
            <a:ext cx="3226800" cy="3945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b="1" sz="3600">
              <a:solidFill>
                <a:srgbClr val="27316F"/>
              </a:solidFill>
              <a:latin typeface="Montserrat"/>
              <a:ea typeface="Montserrat"/>
              <a:cs typeface="Montserrat"/>
              <a:sym typeface="Montserrat"/>
            </a:endParaRPr>
          </a:p>
        </p:txBody>
      </p:sp>
      <p:sp>
        <p:nvSpPr>
          <p:cNvPr id="957" name="Google Shape;957;p32"/>
          <p:cNvSpPr txBox="1"/>
          <p:nvPr>
            <p:ph idx="1" type="subTitle"/>
          </p:nvPr>
        </p:nvSpPr>
        <p:spPr>
          <a:xfrm>
            <a:off x="5909000" y="599974"/>
            <a:ext cx="24480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958" name="Google Shape;958;p32"/>
          <p:cNvSpPr txBox="1"/>
          <p:nvPr>
            <p:ph idx="2" type="subTitle"/>
          </p:nvPr>
        </p:nvSpPr>
        <p:spPr>
          <a:xfrm>
            <a:off x="5909000" y="1035316"/>
            <a:ext cx="24480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59" name="Google Shape;959;p32"/>
          <p:cNvSpPr txBox="1"/>
          <p:nvPr>
            <p:ph idx="3" type="subTitle"/>
          </p:nvPr>
        </p:nvSpPr>
        <p:spPr>
          <a:xfrm>
            <a:off x="5909000" y="2028524"/>
            <a:ext cx="24480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960" name="Google Shape;960;p32"/>
          <p:cNvSpPr txBox="1"/>
          <p:nvPr>
            <p:ph idx="4" type="subTitle"/>
          </p:nvPr>
        </p:nvSpPr>
        <p:spPr>
          <a:xfrm>
            <a:off x="5909000" y="2445016"/>
            <a:ext cx="24480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61" name="Google Shape;961;p32"/>
          <p:cNvSpPr txBox="1"/>
          <p:nvPr>
            <p:ph idx="5" type="subTitle"/>
          </p:nvPr>
        </p:nvSpPr>
        <p:spPr>
          <a:xfrm>
            <a:off x="5909000" y="3457074"/>
            <a:ext cx="2448000" cy="35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600">
                <a:solidFill>
                  <a:schemeClr val="accent3"/>
                </a:solidFill>
              </a:defRPr>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962" name="Google Shape;962;p32"/>
          <p:cNvSpPr txBox="1"/>
          <p:nvPr>
            <p:ph idx="6" type="subTitle"/>
          </p:nvPr>
        </p:nvSpPr>
        <p:spPr>
          <a:xfrm>
            <a:off x="5909000" y="3854716"/>
            <a:ext cx="2448000" cy="82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963" name="Google Shape;963;p32"/>
          <p:cNvSpPr txBox="1"/>
          <p:nvPr>
            <p:ph type="title"/>
          </p:nvPr>
        </p:nvSpPr>
        <p:spPr>
          <a:xfrm>
            <a:off x="831900" y="717175"/>
            <a:ext cx="3144900" cy="394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3000">
                <a:solidFill>
                  <a:schemeClr val="accent1"/>
                </a:solidFill>
              </a:defRPr>
            </a:lvl1pPr>
            <a:lvl2pPr lvl="1" rtl="0" algn="r">
              <a:lnSpc>
                <a:spcPct val="100000"/>
              </a:lnSpc>
              <a:spcBef>
                <a:spcPts val="0"/>
              </a:spcBef>
              <a:spcAft>
                <a:spcPts val="0"/>
              </a:spcAft>
              <a:buNone/>
              <a:defRPr/>
            </a:lvl2pPr>
            <a:lvl3pPr lvl="2" rtl="0" algn="r">
              <a:lnSpc>
                <a:spcPct val="100000"/>
              </a:lnSpc>
              <a:spcBef>
                <a:spcPts val="0"/>
              </a:spcBef>
              <a:spcAft>
                <a:spcPts val="0"/>
              </a:spcAft>
              <a:buNone/>
              <a:defRPr/>
            </a:lvl3pPr>
            <a:lvl4pPr lvl="3" rtl="0" algn="r">
              <a:lnSpc>
                <a:spcPct val="100000"/>
              </a:lnSpc>
              <a:spcBef>
                <a:spcPts val="0"/>
              </a:spcBef>
              <a:spcAft>
                <a:spcPts val="0"/>
              </a:spcAft>
              <a:buNone/>
              <a:defRPr/>
            </a:lvl4pPr>
            <a:lvl5pPr lvl="4" rtl="0" algn="r">
              <a:lnSpc>
                <a:spcPct val="100000"/>
              </a:lnSpc>
              <a:spcBef>
                <a:spcPts val="0"/>
              </a:spcBef>
              <a:spcAft>
                <a:spcPts val="0"/>
              </a:spcAft>
              <a:buNone/>
              <a:defRPr/>
            </a:lvl5pPr>
            <a:lvl6pPr lvl="5" rtl="0" algn="r">
              <a:lnSpc>
                <a:spcPct val="100000"/>
              </a:lnSpc>
              <a:spcBef>
                <a:spcPts val="0"/>
              </a:spcBef>
              <a:spcAft>
                <a:spcPts val="0"/>
              </a:spcAft>
              <a:buNone/>
              <a:defRPr/>
            </a:lvl6pPr>
            <a:lvl7pPr lvl="6" rtl="0" algn="r">
              <a:lnSpc>
                <a:spcPct val="100000"/>
              </a:lnSpc>
              <a:spcBef>
                <a:spcPts val="0"/>
              </a:spcBef>
              <a:spcAft>
                <a:spcPts val="0"/>
              </a:spcAft>
              <a:buNone/>
              <a:defRPr/>
            </a:lvl7pPr>
            <a:lvl8pPr lvl="7" rtl="0" algn="r">
              <a:lnSpc>
                <a:spcPct val="100000"/>
              </a:lnSpc>
              <a:spcBef>
                <a:spcPts val="0"/>
              </a:spcBef>
              <a:spcAft>
                <a:spcPts val="0"/>
              </a:spcAft>
              <a:buNone/>
              <a:defRPr/>
            </a:lvl8pPr>
            <a:lvl9pPr lvl="8" rtl="0" algn="r">
              <a:lnSpc>
                <a:spcPct val="100000"/>
              </a:lnSpc>
              <a:spcBef>
                <a:spcPts val="0"/>
              </a:spcBef>
              <a:spcAft>
                <a:spcPts val="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bg>
      <p:bgPr>
        <a:solidFill>
          <a:schemeClr val="accent2"/>
        </a:solidFill>
      </p:bgPr>
    </p:bg>
    <p:spTree>
      <p:nvGrpSpPr>
        <p:cNvPr id="964" name="Shape 964"/>
        <p:cNvGrpSpPr/>
        <p:nvPr/>
      </p:nvGrpSpPr>
      <p:grpSpPr>
        <a:xfrm>
          <a:off x="0" y="0"/>
          <a:ext cx="0" cy="0"/>
          <a:chOff x="0" y="0"/>
          <a:chExt cx="0" cy="0"/>
        </a:xfrm>
      </p:grpSpPr>
      <p:sp>
        <p:nvSpPr>
          <p:cNvPr id="965" name="Google Shape;965;p33"/>
          <p:cNvSpPr/>
          <p:nvPr/>
        </p:nvSpPr>
        <p:spPr>
          <a:xfrm rot="7715609">
            <a:off x="-783378" y="-1062364"/>
            <a:ext cx="2387820" cy="2387820"/>
          </a:xfrm>
          <a:prstGeom prst="blockArc">
            <a:avLst>
              <a:gd fmla="val 11751713" name="adj1"/>
              <a:gd fmla="val 837016" name="adj2"/>
              <a:gd fmla="val 9209" name="adj3"/>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3"/>
          <p:cNvSpPr/>
          <p:nvPr/>
        </p:nvSpPr>
        <p:spPr>
          <a:xfrm>
            <a:off x="7517550" y="3698650"/>
            <a:ext cx="3133200" cy="3133200"/>
          </a:xfrm>
          <a:prstGeom prst="donut">
            <a:avLst>
              <a:gd fmla="val 8720" name="adj"/>
            </a:avLst>
          </a:prstGeom>
          <a:solidFill>
            <a:srgbClr val="FBB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3"/>
          <p:cNvSpPr/>
          <p:nvPr/>
        </p:nvSpPr>
        <p:spPr>
          <a:xfrm rot="10800000">
            <a:off x="708000" y="399750"/>
            <a:ext cx="7728000" cy="4344000"/>
          </a:xfrm>
          <a:prstGeom prst="round1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968" name="Google Shape;968;p33"/>
          <p:cNvSpPr txBox="1"/>
          <p:nvPr/>
        </p:nvSpPr>
        <p:spPr>
          <a:xfrm>
            <a:off x="1087725" y="3566925"/>
            <a:ext cx="4959600" cy="69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000">
                <a:solidFill>
                  <a:schemeClr val="accent1"/>
                </a:solidFill>
                <a:latin typeface="Montserrat"/>
                <a:ea typeface="Montserrat"/>
                <a:cs typeface="Montserrat"/>
                <a:sym typeface="Montserrat"/>
              </a:rPr>
              <a:t>CREDITS: This presentation template was created by </a:t>
            </a:r>
            <a:r>
              <a:rPr b="1" lang="en" sz="1000">
                <a:solidFill>
                  <a:schemeClr val="accent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000">
                <a:solidFill>
                  <a:schemeClr val="accent1"/>
                </a:solidFill>
                <a:latin typeface="Montserrat"/>
                <a:ea typeface="Montserrat"/>
                <a:cs typeface="Montserrat"/>
                <a:sym typeface="Montserrat"/>
              </a:rPr>
              <a:t>, including icons by </a:t>
            </a:r>
            <a:r>
              <a:rPr b="1" lang="en" sz="1000">
                <a:solidFill>
                  <a:schemeClr val="accent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000">
                <a:solidFill>
                  <a:schemeClr val="accent1"/>
                </a:solidFill>
                <a:latin typeface="Montserrat"/>
                <a:ea typeface="Montserrat"/>
                <a:cs typeface="Montserrat"/>
                <a:sym typeface="Montserrat"/>
              </a:rPr>
              <a:t>, and infographics &amp; images by </a:t>
            </a:r>
            <a:r>
              <a:rPr b="1" lang="en" sz="1000">
                <a:solidFill>
                  <a:schemeClr val="accent1"/>
                </a:solidFill>
                <a:uFill>
                  <a:noFill/>
                </a:uFill>
                <a:latin typeface="Montserrat"/>
                <a:ea typeface="Montserrat"/>
                <a:cs typeface="Montserrat"/>
                <a:sym typeface="Montserrat"/>
                <a:hlinkClick r:id="rId4">
                  <a:extLst>
                    <a:ext uri="{A12FA001-AC4F-418D-AE19-62706E023703}">
                      <ahyp:hlinkClr val="tx"/>
                    </a:ext>
                  </a:extLst>
                </a:hlinkClick>
              </a:rPr>
              <a:t>Freepik</a:t>
            </a:r>
            <a:endParaRPr sz="1000">
              <a:solidFill>
                <a:schemeClr val="accent1"/>
              </a:solidFill>
              <a:latin typeface="Montserrat"/>
              <a:ea typeface="Montserrat"/>
              <a:cs typeface="Montserrat"/>
              <a:sym typeface="Montserrat"/>
            </a:endParaRPr>
          </a:p>
        </p:txBody>
      </p:sp>
      <p:sp>
        <p:nvSpPr>
          <p:cNvPr id="969" name="Google Shape;969;p33"/>
          <p:cNvSpPr txBox="1"/>
          <p:nvPr/>
        </p:nvSpPr>
        <p:spPr>
          <a:xfrm>
            <a:off x="1094125" y="1417550"/>
            <a:ext cx="4959600" cy="1108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b="1" sz="2800">
              <a:solidFill>
                <a:srgbClr val="27316F"/>
              </a:solidFill>
              <a:latin typeface="Montserrat"/>
              <a:ea typeface="Montserrat"/>
              <a:cs typeface="Montserrat"/>
              <a:sym typeface="Montserrat"/>
            </a:endParaRPr>
          </a:p>
        </p:txBody>
      </p:sp>
      <p:sp>
        <p:nvSpPr>
          <p:cNvPr id="970" name="Google Shape;970;p33"/>
          <p:cNvSpPr txBox="1"/>
          <p:nvPr>
            <p:ph type="title"/>
          </p:nvPr>
        </p:nvSpPr>
        <p:spPr>
          <a:xfrm>
            <a:off x="1094125" y="558925"/>
            <a:ext cx="6830100" cy="1093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6000">
                <a:solidFill>
                  <a:schemeClr val="accent1"/>
                </a:solidFill>
              </a:defRPr>
            </a:lvl1pPr>
            <a:lvl2pPr lvl="1" rtl="0">
              <a:spcBef>
                <a:spcPts val="0"/>
              </a:spcBef>
              <a:spcAft>
                <a:spcPts val="0"/>
              </a:spcAft>
              <a:buNone/>
              <a:defRPr sz="4800">
                <a:solidFill>
                  <a:schemeClr val="accent1"/>
                </a:solidFill>
              </a:defRPr>
            </a:lvl2pPr>
            <a:lvl3pPr lvl="2" rtl="0">
              <a:spcBef>
                <a:spcPts val="0"/>
              </a:spcBef>
              <a:spcAft>
                <a:spcPts val="0"/>
              </a:spcAft>
              <a:buNone/>
              <a:defRPr sz="4800">
                <a:solidFill>
                  <a:schemeClr val="accent1"/>
                </a:solidFill>
              </a:defRPr>
            </a:lvl3pPr>
            <a:lvl4pPr lvl="3" rtl="0">
              <a:spcBef>
                <a:spcPts val="0"/>
              </a:spcBef>
              <a:spcAft>
                <a:spcPts val="0"/>
              </a:spcAft>
              <a:buNone/>
              <a:defRPr sz="4800">
                <a:solidFill>
                  <a:schemeClr val="accent1"/>
                </a:solidFill>
              </a:defRPr>
            </a:lvl4pPr>
            <a:lvl5pPr lvl="4" rtl="0">
              <a:spcBef>
                <a:spcPts val="0"/>
              </a:spcBef>
              <a:spcAft>
                <a:spcPts val="0"/>
              </a:spcAft>
              <a:buNone/>
              <a:defRPr sz="4800">
                <a:solidFill>
                  <a:schemeClr val="accent1"/>
                </a:solidFill>
              </a:defRPr>
            </a:lvl5pPr>
            <a:lvl6pPr lvl="5" rtl="0">
              <a:spcBef>
                <a:spcPts val="0"/>
              </a:spcBef>
              <a:spcAft>
                <a:spcPts val="0"/>
              </a:spcAft>
              <a:buNone/>
              <a:defRPr sz="4800">
                <a:solidFill>
                  <a:schemeClr val="accent1"/>
                </a:solidFill>
              </a:defRPr>
            </a:lvl6pPr>
            <a:lvl7pPr lvl="6" rtl="0">
              <a:spcBef>
                <a:spcPts val="0"/>
              </a:spcBef>
              <a:spcAft>
                <a:spcPts val="0"/>
              </a:spcAft>
              <a:buNone/>
              <a:defRPr sz="4800">
                <a:solidFill>
                  <a:schemeClr val="accent1"/>
                </a:solidFill>
              </a:defRPr>
            </a:lvl7pPr>
            <a:lvl8pPr lvl="7" rtl="0">
              <a:spcBef>
                <a:spcPts val="0"/>
              </a:spcBef>
              <a:spcAft>
                <a:spcPts val="0"/>
              </a:spcAft>
              <a:buNone/>
              <a:defRPr sz="4800">
                <a:solidFill>
                  <a:schemeClr val="accent1"/>
                </a:solidFill>
              </a:defRPr>
            </a:lvl8pPr>
            <a:lvl9pPr lvl="8" rtl="0">
              <a:spcBef>
                <a:spcPts val="0"/>
              </a:spcBef>
              <a:spcAft>
                <a:spcPts val="0"/>
              </a:spcAft>
              <a:buNone/>
              <a:defRPr sz="4800">
                <a:solidFill>
                  <a:schemeClr val="accent1"/>
                </a:solidFill>
              </a:defRPr>
            </a:lvl9pPr>
          </a:lstStyle>
          <a:p/>
        </p:txBody>
      </p:sp>
      <p:sp>
        <p:nvSpPr>
          <p:cNvPr id="971" name="Google Shape;971;p33"/>
          <p:cNvSpPr txBox="1"/>
          <p:nvPr>
            <p:ph idx="1" type="subTitle"/>
          </p:nvPr>
        </p:nvSpPr>
        <p:spPr>
          <a:xfrm>
            <a:off x="1094125" y="1618900"/>
            <a:ext cx="6429900" cy="1410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p:txBody>
      </p:sp>
      <p:sp>
        <p:nvSpPr>
          <p:cNvPr id="972" name="Google Shape;972;p33"/>
          <p:cNvSpPr/>
          <p:nvPr/>
        </p:nvSpPr>
        <p:spPr>
          <a:xfrm flipH="1" rot="-3224087">
            <a:off x="7590735" y="764028"/>
            <a:ext cx="1705595" cy="1705595"/>
          </a:xfrm>
          <a:prstGeom prst="blockArc">
            <a:avLst>
              <a:gd fmla="val 13003178" name="adj1"/>
              <a:gd fmla="val 2121832" name="adj2"/>
              <a:gd fmla="val 25028" name="adj3"/>
            </a:avLst>
          </a:prstGeom>
          <a:solidFill>
            <a:srgbClr val="BDC1C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_1">
    <p:bg>
      <p:bgPr>
        <a:solidFill>
          <a:schemeClr val="accent2"/>
        </a:solidFill>
      </p:bgPr>
    </p:bg>
    <p:spTree>
      <p:nvGrpSpPr>
        <p:cNvPr id="973" name="Shape 973"/>
        <p:cNvGrpSpPr/>
        <p:nvPr/>
      </p:nvGrpSpPr>
      <p:grpSpPr>
        <a:xfrm>
          <a:off x="0" y="0"/>
          <a:ext cx="0" cy="0"/>
          <a:chOff x="0" y="0"/>
          <a:chExt cx="0" cy="0"/>
        </a:xfrm>
      </p:grpSpPr>
      <p:sp>
        <p:nvSpPr>
          <p:cNvPr id="974" name="Google Shape;974;p34"/>
          <p:cNvSpPr/>
          <p:nvPr/>
        </p:nvSpPr>
        <p:spPr>
          <a:xfrm rot="-6299986">
            <a:off x="7656229" y="3062123"/>
            <a:ext cx="3353359" cy="3679155"/>
          </a:xfrm>
          <a:prstGeom prst="blockArc">
            <a:avLst>
              <a:gd fmla="val 16550563" name="adj1"/>
              <a:gd fmla="val 608065" name="adj2"/>
              <a:gd fmla="val 8235"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4"/>
          <p:cNvSpPr/>
          <p:nvPr/>
        </p:nvSpPr>
        <p:spPr>
          <a:xfrm rot="8596392">
            <a:off x="-759489" y="-901893"/>
            <a:ext cx="1705685" cy="1705685"/>
          </a:xfrm>
          <a:prstGeom prst="blockArc">
            <a:avLst>
              <a:gd fmla="val 13159347" name="adj1"/>
              <a:gd fmla="val 19114359" name="adj2"/>
              <a:gd fmla="val 21488"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4"/>
          <p:cNvSpPr/>
          <p:nvPr/>
        </p:nvSpPr>
        <p:spPr>
          <a:xfrm rot="10800000">
            <a:off x="516000" y="399750"/>
            <a:ext cx="8112000" cy="4344000"/>
          </a:xfrm>
          <a:prstGeom prst="round1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4"/>
          <p:cNvSpPr txBox="1"/>
          <p:nvPr/>
        </p:nvSpPr>
        <p:spPr>
          <a:xfrm>
            <a:off x="1094125" y="1417550"/>
            <a:ext cx="6818100" cy="218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rgbClr val="27316F"/>
              </a:solidFill>
              <a:latin typeface="Montserrat"/>
              <a:ea typeface="Montserrat"/>
              <a:cs typeface="Montserrat"/>
              <a:sym typeface="Montserrat"/>
            </a:endParaRPr>
          </a:p>
        </p:txBody>
      </p:sp>
      <p:sp>
        <p:nvSpPr>
          <p:cNvPr id="978" name="Google Shape;978;p34"/>
          <p:cNvSpPr txBox="1"/>
          <p:nvPr/>
        </p:nvSpPr>
        <p:spPr>
          <a:xfrm>
            <a:off x="5261025" y="3460725"/>
            <a:ext cx="2651100" cy="935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t/>
            </a:r>
            <a:endParaRPr b="1">
              <a:solidFill>
                <a:srgbClr val="FFC800"/>
              </a:solidFill>
              <a:latin typeface="Montserrat"/>
              <a:ea typeface="Montserrat"/>
              <a:cs typeface="Montserrat"/>
              <a:sym typeface="Montserrat"/>
            </a:endParaRPr>
          </a:p>
        </p:txBody>
      </p:sp>
      <p:sp>
        <p:nvSpPr>
          <p:cNvPr id="979" name="Google Shape;979;p34"/>
          <p:cNvSpPr txBox="1"/>
          <p:nvPr>
            <p:ph type="title"/>
          </p:nvPr>
        </p:nvSpPr>
        <p:spPr>
          <a:xfrm>
            <a:off x="1094125" y="1417550"/>
            <a:ext cx="6678300" cy="1939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chemeClr val="accent1"/>
                </a:solidFill>
              </a:defRPr>
            </a:lvl1pPr>
            <a:lvl2pPr lvl="1" rtl="0" algn="ctr">
              <a:spcBef>
                <a:spcPts val="0"/>
              </a:spcBef>
              <a:spcAft>
                <a:spcPts val="0"/>
              </a:spcAft>
              <a:buNone/>
              <a:defRPr>
                <a:solidFill>
                  <a:schemeClr val="accent1"/>
                </a:solidFill>
              </a:defRPr>
            </a:lvl2pPr>
            <a:lvl3pPr lvl="2" rtl="0" algn="ctr">
              <a:spcBef>
                <a:spcPts val="0"/>
              </a:spcBef>
              <a:spcAft>
                <a:spcPts val="0"/>
              </a:spcAft>
              <a:buNone/>
              <a:defRPr>
                <a:solidFill>
                  <a:schemeClr val="accent1"/>
                </a:solidFill>
              </a:defRPr>
            </a:lvl3pPr>
            <a:lvl4pPr lvl="3" rtl="0" algn="ctr">
              <a:spcBef>
                <a:spcPts val="0"/>
              </a:spcBef>
              <a:spcAft>
                <a:spcPts val="0"/>
              </a:spcAft>
              <a:buNone/>
              <a:defRPr>
                <a:solidFill>
                  <a:schemeClr val="accent1"/>
                </a:solidFill>
              </a:defRPr>
            </a:lvl4pPr>
            <a:lvl5pPr lvl="4" rtl="0" algn="ctr">
              <a:spcBef>
                <a:spcPts val="0"/>
              </a:spcBef>
              <a:spcAft>
                <a:spcPts val="0"/>
              </a:spcAft>
              <a:buNone/>
              <a:defRPr>
                <a:solidFill>
                  <a:schemeClr val="accent1"/>
                </a:solidFill>
              </a:defRPr>
            </a:lvl5pPr>
            <a:lvl6pPr lvl="5" rtl="0" algn="ctr">
              <a:spcBef>
                <a:spcPts val="0"/>
              </a:spcBef>
              <a:spcAft>
                <a:spcPts val="0"/>
              </a:spcAft>
              <a:buNone/>
              <a:defRPr>
                <a:solidFill>
                  <a:schemeClr val="accent1"/>
                </a:solidFill>
              </a:defRPr>
            </a:lvl6pPr>
            <a:lvl7pPr lvl="6" rtl="0" algn="ctr">
              <a:spcBef>
                <a:spcPts val="0"/>
              </a:spcBef>
              <a:spcAft>
                <a:spcPts val="0"/>
              </a:spcAft>
              <a:buNone/>
              <a:defRPr>
                <a:solidFill>
                  <a:schemeClr val="accent1"/>
                </a:solidFill>
              </a:defRPr>
            </a:lvl7pPr>
            <a:lvl8pPr lvl="7" rtl="0" algn="ctr">
              <a:spcBef>
                <a:spcPts val="0"/>
              </a:spcBef>
              <a:spcAft>
                <a:spcPts val="0"/>
              </a:spcAft>
              <a:buNone/>
              <a:defRPr>
                <a:solidFill>
                  <a:schemeClr val="accent1"/>
                </a:solidFill>
              </a:defRPr>
            </a:lvl8pPr>
            <a:lvl9pPr lvl="8" rtl="0" algn="ctr">
              <a:spcBef>
                <a:spcPts val="0"/>
              </a:spcBef>
              <a:spcAft>
                <a:spcPts val="0"/>
              </a:spcAft>
              <a:buNone/>
              <a:defRPr>
                <a:solidFill>
                  <a:schemeClr val="accent1"/>
                </a:solidFill>
              </a:defRPr>
            </a:lvl9pPr>
          </a:lstStyle>
          <a:p/>
        </p:txBody>
      </p:sp>
      <p:sp>
        <p:nvSpPr>
          <p:cNvPr id="980" name="Google Shape;980;p34"/>
          <p:cNvSpPr txBox="1"/>
          <p:nvPr>
            <p:ph idx="1" type="subTitle"/>
          </p:nvPr>
        </p:nvSpPr>
        <p:spPr>
          <a:xfrm>
            <a:off x="1094125" y="3504250"/>
            <a:ext cx="6635100" cy="498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600">
                <a:solidFill>
                  <a:schemeClr val="accent3"/>
                </a:solidFill>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columns ">
  <p:cSld name="CUSTOM_4">
    <p:bg>
      <p:bgPr>
        <a:noFill/>
      </p:bgPr>
    </p:bg>
    <p:spTree>
      <p:nvGrpSpPr>
        <p:cNvPr id="981" name="Shape 981"/>
        <p:cNvGrpSpPr/>
        <p:nvPr/>
      </p:nvGrpSpPr>
      <p:grpSpPr>
        <a:xfrm>
          <a:off x="0" y="0"/>
          <a:ext cx="0" cy="0"/>
          <a:chOff x="0" y="0"/>
          <a:chExt cx="0" cy="0"/>
        </a:xfrm>
      </p:grpSpPr>
      <p:sp>
        <p:nvSpPr>
          <p:cNvPr id="982" name="Google Shape;982;p35"/>
          <p:cNvSpPr/>
          <p:nvPr/>
        </p:nvSpPr>
        <p:spPr>
          <a:xfrm>
            <a:off x="-28575" y="-82650"/>
            <a:ext cx="4600500" cy="53088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983" name="Google Shape;983;p35"/>
          <p:cNvSpPr txBox="1"/>
          <p:nvPr/>
        </p:nvSpPr>
        <p:spPr>
          <a:xfrm>
            <a:off x="5298300" y="2567075"/>
            <a:ext cx="31194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t/>
            </a:r>
            <a:endParaRPr b="1" sz="2400">
              <a:solidFill>
                <a:srgbClr val="27316F"/>
              </a:solidFill>
              <a:latin typeface="Montserrat"/>
              <a:ea typeface="Montserrat"/>
              <a:cs typeface="Montserrat"/>
              <a:sym typeface="Montserrat"/>
            </a:endParaRPr>
          </a:p>
        </p:txBody>
      </p:sp>
      <p:sp>
        <p:nvSpPr>
          <p:cNvPr id="984" name="Google Shape;984;p35"/>
          <p:cNvSpPr txBox="1"/>
          <p:nvPr/>
        </p:nvSpPr>
        <p:spPr>
          <a:xfrm>
            <a:off x="5298300" y="4049375"/>
            <a:ext cx="3119400" cy="1235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rgbClr val="27316F"/>
              </a:solidFill>
              <a:latin typeface="Montserrat"/>
              <a:ea typeface="Montserrat"/>
              <a:cs typeface="Montserrat"/>
              <a:sym typeface="Montserrat"/>
            </a:endParaRPr>
          </a:p>
        </p:txBody>
      </p:sp>
      <p:sp>
        <p:nvSpPr>
          <p:cNvPr id="985" name="Google Shape;985;p35"/>
          <p:cNvSpPr txBox="1"/>
          <p:nvPr/>
        </p:nvSpPr>
        <p:spPr>
          <a:xfrm>
            <a:off x="5387850" y="3299075"/>
            <a:ext cx="3119400" cy="750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986" name="Google Shape;986;p35"/>
          <p:cNvSpPr txBox="1"/>
          <p:nvPr>
            <p:ph type="title"/>
          </p:nvPr>
        </p:nvSpPr>
        <p:spPr>
          <a:xfrm>
            <a:off x="376750" y="2660066"/>
            <a:ext cx="3994800" cy="114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solidFill>
                  <a:schemeClr val="accent1"/>
                </a:solidFill>
              </a:defRPr>
            </a:lvl1pPr>
            <a:lvl2pPr lvl="1" rtl="0" algn="ctr">
              <a:lnSpc>
                <a:spcPct val="100000"/>
              </a:lnSpc>
              <a:spcBef>
                <a:spcPts val="0"/>
              </a:spcBef>
              <a:spcAft>
                <a:spcPts val="0"/>
              </a:spcAft>
              <a:buNone/>
              <a:defRPr sz="1800"/>
            </a:lvl2pPr>
            <a:lvl3pPr lvl="2" rtl="0" algn="ctr">
              <a:lnSpc>
                <a:spcPct val="100000"/>
              </a:lnSpc>
              <a:spcBef>
                <a:spcPts val="0"/>
              </a:spcBef>
              <a:spcAft>
                <a:spcPts val="0"/>
              </a:spcAft>
              <a:buNone/>
              <a:defRPr sz="1800"/>
            </a:lvl3pPr>
            <a:lvl4pPr lvl="3" rtl="0" algn="ctr">
              <a:lnSpc>
                <a:spcPct val="100000"/>
              </a:lnSpc>
              <a:spcBef>
                <a:spcPts val="0"/>
              </a:spcBef>
              <a:spcAft>
                <a:spcPts val="0"/>
              </a:spcAft>
              <a:buNone/>
              <a:defRPr sz="1800"/>
            </a:lvl4pPr>
            <a:lvl5pPr lvl="4" rtl="0" algn="ctr">
              <a:lnSpc>
                <a:spcPct val="100000"/>
              </a:lnSpc>
              <a:spcBef>
                <a:spcPts val="0"/>
              </a:spcBef>
              <a:spcAft>
                <a:spcPts val="0"/>
              </a:spcAft>
              <a:buNone/>
              <a:defRPr sz="1800"/>
            </a:lvl5pPr>
            <a:lvl6pPr lvl="5" rtl="0" algn="ctr">
              <a:lnSpc>
                <a:spcPct val="100000"/>
              </a:lnSpc>
              <a:spcBef>
                <a:spcPts val="0"/>
              </a:spcBef>
              <a:spcAft>
                <a:spcPts val="0"/>
              </a:spcAft>
              <a:buNone/>
              <a:defRPr sz="1800"/>
            </a:lvl6pPr>
            <a:lvl7pPr lvl="6" rtl="0" algn="ctr">
              <a:lnSpc>
                <a:spcPct val="100000"/>
              </a:lnSpc>
              <a:spcBef>
                <a:spcPts val="0"/>
              </a:spcBef>
              <a:spcAft>
                <a:spcPts val="0"/>
              </a:spcAft>
              <a:buNone/>
              <a:defRPr sz="1800"/>
            </a:lvl7pPr>
            <a:lvl8pPr lvl="7" rtl="0" algn="ctr">
              <a:lnSpc>
                <a:spcPct val="100000"/>
              </a:lnSpc>
              <a:spcBef>
                <a:spcPts val="0"/>
              </a:spcBef>
              <a:spcAft>
                <a:spcPts val="0"/>
              </a:spcAft>
              <a:buNone/>
              <a:defRPr sz="1800"/>
            </a:lvl8pPr>
            <a:lvl9pPr lvl="8" rtl="0" algn="ctr">
              <a:lnSpc>
                <a:spcPct val="100000"/>
              </a:lnSpc>
              <a:spcBef>
                <a:spcPts val="0"/>
              </a:spcBef>
              <a:spcAft>
                <a:spcPts val="0"/>
              </a:spcAft>
              <a:buNone/>
              <a:defRPr sz="1800"/>
            </a:lvl9pPr>
          </a:lstStyle>
          <a:p/>
        </p:txBody>
      </p:sp>
      <p:sp>
        <p:nvSpPr>
          <p:cNvPr id="987" name="Google Shape;987;p35"/>
          <p:cNvSpPr txBox="1"/>
          <p:nvPr>
            <p:ph idx="1" type="subTitle"/>
          </p:nvPr>
        </p:nvSpPr>
        <p:spPr>
          <a:xfrm>
            <a:off x="376750" y="3513925"/>
            <a:ext cx="4045800" cy="90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1600"/>
              </a:spcBef>
              <a:spcAft>
                <a:spcPts val="0"/>
              </a:spcAft>
              <a:buNone/>
              <a:defRPr sz="1600"/>
            </a:lvl2pPr>
            <a:lvl3pPr lvl="2" rtl="0" algn="ctr">
              <a:lnSpc>
                <a:spcPct val="100000"/>
              </a:lnSpc>
              <a:spcBef>
                <a:spcPts val="1600"/>
              </a:spcBef>
              <a:spcAft>
                <a:spcPts val="0"/>
              </a:spcAft>
              <a:buNone/>
              <a:defRPr sz="1600"/>
            </a:lvl3pPr>
            <a:lvl4pPr lvl="3" rtl="0" algn="ctr">
              <a:lnSpc>
                <a:spcPct val="100000"/>
              </a:lnSpc>
              <a:spcBef>
                <a:spcPts val="1600"/>
              </a:spcBef>
              <a:spcAft>
                <a:spcPts val="0"/>
              </a:spcAft>
              <a:buNone/>
              <a:defRPr sz="1600"/>
            </a:lvl4pPr>
            <a:lvl5pPr lvl="4" rtl="0" algn="ctr">
              <a:lnSpc>
                <a:spcPct val="100000"/>
              </a:lnSpc>
              <a:spcBef>
                <a:spcPts val="1600"/>
              </a:spcBef>
              <a:spcAft>
                <a:spcPts val="0"/>
              </a:spcAft>
              <a:buNone/>
              <a:defRPr sz="1600"/>
            </a:lvl5pPr>
            <a:lvl6pPr lvl="5" rtl="0" algn="ctr">
              <a:lnSpc>
                <a:spcPct val="100000"/>
              </a:lnSpc>
              <a:spcBef>
                <a:spcPts val="1600"/>
              </a:spcBef>
              <a:spcAft>
                <a:spcPts val="0"/>
              </a:spcAft>
              <a:buNone/>
              <a:defRPr sz="1600"/>
            </a:lvl6pPr>
            <a:lvl7pPr lvl="6" rtl="0" algn="ctr">
              <a:lnSpc>
                <a:spcPct val="100000"/>
              </a:lnSpc>
              <a:spcBef>
                <a:spcPts val="1600"/>
              </a:spcBef>
              <a:spcAft>
                <a:spcPts val="0"/>
              </a:spcAft>
              <a:buNone/>
              <a:defRPr sz="1600"/>
            </a:lvl7pPr>
            <a:lvl8pPr lvl="7" rtl="0" algn="ctr">
              <a:lnSpc>
                <a:spcPct val="100000"/>
              </a:lnSpc>
              <a:spcBef>
                <a:spcPts val="1600"/>
              </a:spcBef>
              <a:spcAft>
                <a:spcPts val="0"/>
              </a:spcAft>
              <a:buNone/>
              <a:defRPr sz="1600"/>
            </a:lvl8pPr>
            <a:lvl9pPr lvl="8" rtl="0" algn="ctr">
              <a:lnSpc>
                <a:spcPct val="100000"/>
              </a:lnSpc>
              <a:spcBef>
                <a:spcPts val="1600"/>
              </a:spcBef>
              <a:spcAft>
                <a:spcPts val="1600"/>
              </a:spcAft>
              <a:buNone/>
              <a:defRPr sz="1600"/>
            </a:lvl9pPr>
          </a:lstStyle>
          <a:p/>
        </p:txBody>
      </p:sp>
      <p:sp>
        <p:nvSpPr>
          <p:cNvPr id="988" name="Google Shape;988;p35"/>
          <p:cNvSpPr txBox="1"/>
          <p:nvPr>
            <p:ph idx="2" type="title"/>
          </p:nvPr>
        </p:nvSpPr>
        <p:spPr>
          <a:xfrm>
            <a:off x="4745525" y="2660066"/>
            <a:ext cx="3994800" cy="114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solidFill>
                  <a:schemeClr val="accent1"/>
                </a:solidFill>
              </a:defRPr>
            </a:lvl1pPr>
            <a:lvl2pPr lvl="1" rtl="0" algn="ctr">
              <a:lnSpc>
                <a:spcPct val="100000"/>
              </a:lnSpc>
              <a:spcBef>
                <a:spcPts val="0"/>
              </a:spcBef>
              <a:spcAft>
                <a:spcPts val="0"/>
              </a:spcAft>
              <a:buNone/>
              <a:defRPr sz="1800"/>
            </a:lvl2pPr>
            <a:lvl3pPr lvl="2" rtl="0" algn="ctr">
              <a:lnSpc>
                <a:spcPct val="100000"/>
              </a:lnSpc>
              <a:spcBef>
                <a:spcPts val="0"/>
              </a:spcBef>
              <a:spcAft>
                <a:spcPts val="0"/>
              </a:spcAft>
              <a:buNone/>
              <a:defRPr sz="1800"/>
            </a:lvl3pPr>
            <a:lvl4pPr lvl="3" rtl="0" algn="ctr">
              <a:lnSpc>
                <a:spcPct val="100000"/>
              </a:lnSpc>
              <a:spcBef>
                <a:spcPts val="0"/>
              </a:spcBef>
              <a:spcAft>
                <a:spcPts val="0"/>
              </a:spcAft>
              <a:buNone/>
              <a:defRPr sz="1800"/>
            </a:lvl4pPr>
            <a:lvl5pPr lvl="4" rtl="0" algn="ctr">
              <a:lnSpc>
                <a:spcPct val="100000"/>
              </a:lnSpc>
              <a:spcBef>
                <a:spcPts val="0"/>
              </a:spcBef>
              <a:spcAft>
                <a:spcPts val="0"/>
              </a:spcAft>
              <a:buNone/>
              <a:defRPr sz="1800"/>
            </a:lvl5pPr>
            <a:lvl6pPr lvl="5" rtl="0" algn="ctr">
              <a:lnSpc>
                <a:spcPct val="100000"/>
              </a:lnSpc>
              <a:spcBef>
                <a:spcPts val="0"/>
              </a:spcBef>
              <a:spcAft>
                <a:spcPts val="0"/>
              </a:spcAft>
              <a:buNone/>
              <a:defRPr sz="1800"/>
            </a:lvl6pPr>
            <a:lvl7pPr lvl="6" rtl="0" algn="ctr">
              <a:lnSpc>
                <a:spcPct val="100000"/>
              </a:lnSpc>
              <a:spcBef>
                <a:spcPts val="0"/>
              </a:spcBef>
              <a:spcAft>
                <a:spcPts val="0"/>
              </a:spcAft>
              <a:buNone/>
              <a:defRPr sz="1800"/>
            </a:lvl7pPr>
            <a:lvl8pPr lvl="7" rtl="0" algn="ctr">
              <a:lnSpc>
                <a:spcPct val="100000"/>
              </a:lnSpc>
              <a:spcBef>
                <a:spcPts val="0"/>
              </a:spcBef>
              <a:spcAft>
                <a:spcPts val="0"/>
              </a:spcAft>
              <a:buNone/>
              <a:defRPr sz="1800"/>
            </a:lvl8pPr>
            <a:lvl9pPr lvl="8" rtl="0" algn="ctr">
              <a:lnSpc>
                <a:spcPct val="100000"/>
              </a:lnSpc>
              <a:spcBef>
                <a:spcPts val="0"/>
              </a:spcBef>
              <a:spcAft>
                <a:spcPts val="0"/>
              </a:spcAft>
              <a:buNone/>
              <a:defRPr sz="1800"/>
            </a:lvl9pPr>
          </a:lstStyle>
          <a:p/>
        </p:txBody>
      </p:sp>
      <p:sp>
        <p:nvSpPr>
          <p:cNvPr id="989" name="Google Shape;989;p35"/>
          <p:cNvSpPr txBox="1"/>
          <p:nvPr>
            <p:ph idx="3" type="subTitle"/>
          </p:nvPr>
        </p:nvSpPr>
        <p:spPr>
          <a:xfrm>
            <a:off x="4745525" y="3513925"/>
            <a:ext cx="4045800" cy="90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1600"/>
              </a:spcBef>
              <a:spcAft>
                <a:spcPts val="0"/>
              </a:spcAft>
              <a:buNone/>
              <a:defRPr sz="1600"/>
            </a:lvl2pPr>
            <a:lvl3pPr lvl="2" rtl="0" algn="ctr">
              <a:lnSpc>
                <a:spcPct val="100000"/>
              </a:lnSpc>
              <a:spcBef>
                <a:spcPts val="1600"/>
              </a:spcBef>
              <a:spcAft>
                <a:spcPts val="0"/>
              </a:spcAft>
              <a:buNone/>
              <a:defRPr sz="1600"/>
            </a:lvl3pPr>
            <a:lvl4pPr lvl="3" rtl="0" algn="ctr">
              <a:lnSpc>
                <a:spcPct val="100000"/>
              </a:lnSpc>
              <a:spcBef>
                <a:spcPts val="1600"/>
              </a:spcBef>
              <a:spcAft>
                <a:spcPts val="0"/>
              </a:spcAft>
              <a:buNone/>
              <a:defRPr sz="1600"/>
            </a:lvl4pPr>
            <a:lvl5pPr lvl="4" rtl="0" algn="ctr">
              <a:lnSpc>
                <a:spcPct val="100000"/>
              </a:lnSpc>
              <a:spcBef>
                <a:spcPts val="1600"/>
              </a:spcBef>
              <a:spcAft>
                <a:spcPts val="0"/>
              </a:spcAft>
              <a:buNone/>
              <a:defRPr sz="1600"/>
            </a:lvl5pPr>
            <a:lvl6pPr lvl="5" rtl="0" algn="ctr">
              <a:lnSpc>
                <a:spcPct val="100000"/>
              </a:lnSpc>
              <a:spcBef>
                <a:spcPts val="1600"/>
              </a:spcBef>
              <a:spcAft>
                <a:spcPts val="0"/>
              </a:spcAft>
              <a:buNone/>
              <a:defRPr sz="1600"/>
            </a:lvl6pPr>
            <a:lvl7pPr lvl="6" rtl="0" algn="ctr">
              <a:lnSpc>
                <a:spcPct val="100000"/>
              </a:lnSpc>
              <a:spcBef>
                <a:spcPts val="1600"/>
              </a:spcBef>
              <a:spcAft>
                <a:spcPts val="0"/>
              </a:spcAft>
              <a:buNone/>
              <a:defRPr sz="1600"/>
            </a:lvl7pPr>
            <a:lvl8pPr lvl="7" rtl="0" algn="ctr">
              <a:lnSpc>
                <a:spcPct val="100000"/>
              </a:lnSpc>
              <a:spcBef>
                <a:spcPts val="1600"/>
              </a:spcBef>
              <a:spcAft>
                <a:spcPts val="0"/>
              </a:spcAft>
              <a:buNone/>
              <a:defRPr sz="1600"/>
            </a:lvl8pPr>
            <a:lvl9pPr lvl="8" rtl="0" algn="ctr">
              <a:lnSpc>
                <a:spcPct val="100000"/>
              </a:lnSpc>
              <a:spcBef>
                <a:spcPts val="1600"/>
              </a:spcBef>
              <a:spcAft>
                <a:spcPts val="1600"/>
              </a:spcAft>
              <a:buNone/>
              <a:defRPr sz="16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4_1_1">
    <p:bg>
      <p:bgPr>
        <a:noFill/>
      </p:bgPr>
    </p:bg>
    <p:spTree>
      <p:nvGrpSpPr>
        <p:cNvPr id="990" name="Shape 990"/>
        <p:cNvGrpSpPr/>
        <p:nvPr/>
      </p:nvGrpSpPr>
      <p:grpSpPr>
        <a:xfrm>
          <a:off x="0" y="0"/>
          <a:ext cx="0" cy="0"/>
          <a:chOff x="0" y="0"/>
          <a:chExt cx="0" cy="0"/>
        </a:xfrm>
      </p:grpSpPr>
      <p:sp>
        <p:nvSpPr>
          <p:cNvPr id="991" name="Google Shape;991;p36"/>
          <p:cNvSpPr/>
          <p:nvPr/>
        </p:nvSpPr>
        <p:spPr>
          <a:xfrm rot="-5400000">
            <a:off x="7965010" y="-1097203"/>
            <a:ext cx="2387700" cy="2387700"/>
          </a:xfrm>
          <a:prstGeom prst="blockArc">
            <a:avLst>
              <a:gd fmla="val 10820796" name="adj1"/>
              <a:gd fmla="val 16556050" name="adj2"/>
              <a:gd fmla="val 10848"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6"/>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6"/>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994" name="Google Shape;994;p36"/>
          <p:cNvSpPr/>
          <p:nvPr/>
        </p:nvSpPr>
        <p:spPr>
          <a:xfrm rot="-900003">
            <a:off x="-1468002" y="4320800"/>
            <a:ext cx="2387761" cy="2387761"/>
          </a:xfrm>
          <a:prstGeom prst="blockArc">
            <a:avLst>
              <a:gd fmla="val 17506725" name="adj1"/>
              <a:gd fmla="val 21555750" name="adj2"/>
              <a:gd fmla="val 9524" name="adj3"/>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6"/>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4_1_1_3">
    <p:bg>
      <p:bgPr>
        <a:noFill/>
      </p:bgPr>
    </p:bg>
    <p:spTree>
      <p:nvGrpSpPr>
        <p:cNvPr id="996" name="Shape 996"/>
        <p:cNvGrpSpPr/>
        <p:nvPr/>
      </p:nvGrpSpPr>
      <p:grpSpPr>
        <a:xfrm>
          <a:off x="0" y="0"/>
          <a:ext cx="0" cy="0"/>
          <a:chOff x="0" y="0"/>
          <a:chExt cx="0" cy="0"/>
        </a:xfrm>
      </p:grpSpPr>
      <p:sp>
        <p:nvSpPr>
          <p:cNvPr id="997" name="Google Shape;997;p37"/>
          <p:cNvSpPr/>
          <p:nvPr/>
        </p:nvSpPr>
        <p:spPr>
          <a:xfrm rot="-5400000">
            <a:off x="7965010" y="-1097203"/>
            <a:ext cx="2387700" cy="2387700"/>
          </a:xfrm>
          <a:prstGeom prst="blockArc">
            <a:avLst>
              <a:gd fmla="val 10820796" name="adj1"/>
              <a:gd fmla="val 16556050" name="adj2"/>
              <a:gd fmla="val 10848"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7"/>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7"/>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1000" name="Google Shape;1000;p37"/>
          <p:cNvSpPr/>
          <p:nvPr/>
        </p:nvSpPr>
        <p:spPr>
          <a:xfrm rot="-900003">
            <a:off x="-1468002" y="4320800"/>
            <a:ext cx="2387761" cy="2387761"/>
          </a:xfrm>
          <a:prstGeom prst="blockArc">
            <a:avLst>
              <a:gd fmla="val 17506725" name="adj1"/>
              <a:gd fmla="val 21555750" name="adj2"/>
              <a:gd fmla="val 9524" name="adj3"/>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7"/>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2" name="Google Shape;1002;p37"/>
          <p:cNvSpPr txBox="1"/>
          <p:nvPr>
            <p:ph idx="1" type="body"/>
          </p:nvPr>
        </p:nvSpPr>
        <p:spPr>
          <a:xfrm>
            <a:off x="702900" y="1152475"/>
            <a:ext cx="5339400" cy="34164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indent="-317500" lvl="1" marL="9144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indent="-317500" lvl="2" marL="13716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indent="-317500" lvl="3" marL="18288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indent="-317500" lvl="4" marL="22860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indent="-317500" lvl="5" marL="27432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indent="-317500" lvl="6" marL="32004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indent="-317500" lvl="7" marL="36576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indent="-317500" lvl="8" marL="41148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2">
    <p:bg>
      <p:bgPr>
        <a:noFill/>
      </p:bgPr>
    </p:bg>
    <p:spTree>
      <p:nvGrpSpPr>
        <p:cNvPr id="1003" name="Shape 1003"/>
        <p:cNvGrpSpPr/>
        <p:nvPr/>
      </p:nvGrpSpPr>
      <p:grpSpPr>
        <a:xfrm>
          <a:off x="0" y="0"/>
          <a:ext cx="0" cy="0"/>
          <a:chOff x="0" y="0"/>
          <a:chExt cx="0" cy="0"/>
        </a:xfrm>
      </p:grpSpPr>
      <p:sp>
        <p:nvSpPr>
          <p:cNvPr id="1004" name="Google Shape;1004;p38"/>
          <p:cNvSpPr/>
          <p:nvPr/>
        </p:nvSpPr>
        <p:spPr>
          <a:xfrm rot="8596392">
            <a:off x="-890389" y="-973043"/>
            <a:ext cx="1705685" cy="1705685"/>
          </a:xfrm>
          <a:prstGeom prst="blockArc">
            <a:avLst>
              <a:gd fmla="val 11751713" name="adj1"/>
              <a:gd fmla="val 2721617" name="adj2"/>
              <a:gd fmla="val 26058" name="adj3"/>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8"/>
          <p:cNvSpPr/>
          <p:nvPr/>
        </p:nvSpPr>
        <p:spPr>
          <a:xfrm>
            <a:off x="-154350" y="236675"/>
            <a:ext cx="9452700" cy="661500"/>
          </a:xfrm>
          <a:prstGeom prst="rect">
            <a:avLst/>
          </a:prstGeom>
          <a:solidFill>
            <a:srgbClr val="75C4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8"/>
          <p:cNvSpPr/>
          <p:nvPr/>
        </p:nvSpPr>
        <p:spPr>
          <a:xfrm>
            <a:off x="8229275" y="4204475"/>
            <a:ext cx="1880400" cy="1880400"/>
          </a:xfrm>
          <a:prstGeom prst="donut">
            <a:avLst>
              <a:gd fmla="val 872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8"/>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1008" name="Google Shape;1008;p38"/>
          <p:cNvSpPr txBox="1"/>
          <p:nvPr>
            <p:ph idx="1" type="subTitle"/>
          </p:nvPr>
        </p:nvSpPr>
        <p:spPr>
          <a:xfrm>
            <a:off x="5048375" y="1124375"/>
            <a:ext cx="3019800" cy="3303600"/>
          </a:xfrm>
          <a:prstGeom prst="rect">
            <a:avLst/>
          </a:prstGeom>
        </p:spPr>
        <p:txBody>
          <a:bodyPr anchorCtr="0" anchor="ctr" bIns="91425" lIns="0"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1009" name="Google Shape;1009;p38"/>
          <p:cNvSpPr txBox="1"/>
          <p:nvPr/>
        </p:nvSpPr>
        <p:spPr>
          <a:xfrm>
            <a:off x="1094125" y="389075"/>
            <a:ext cx="6825900" cy="75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1010" name="Google Shape;1010;p38"/>
          <p:cNvSpPr txBox="1"/>
          <p:nvPr>
            <p:ph type="title"/>
          </p:nvPr>
        </p:nvSpPr>
        <p:spPr>
          <a:xfrm>
            <a:off x="1094125" y="281075"/>
            <a:ext cx="773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_1">
    <p:bg>
      <p:bgPr>
        <a:noFill/>
      </p:bgPr>
    </p:bg>
    <p:spTree>
      <p:nvGrpSpPr>
        <p:cNvPr id="1011" name="Shape 1011"/>
        <p:cNvGrpSpPr/>
        <p:nvPr/>
      </p:nvGrpSpPr>
      <p:grpSpPr>
        <a:xfrm>
          <a:off x="0" y="0"/>
          <a:ext cx="0" cy="0"/>
          <a:chOff x="0" y="0"/>
          <a:chExt cx="0" cy="0"/>
        </a:xfrm>
      </p:grpSpPr>
      <p:sp>
        <p:nvSpPr>
          <p:cNvPr id="1012" name="Google Shape;1012;p39"/>
          <p:cNvSpPr/>
          <p:nvPr/>
        </p:nvSpPr>
        <p:spPr>
          <a:xfrm rot="-5400000">
            <a:off x="8177603" y="-1151798"/>
            <a:ext cx="1948500" cy="1948500"/>
          </a:xfrm>
          <a:prstGeom prst="blockArc">
            <a:avLst>
              <a:gd fmla="val 10796618" name="adj1"/>
              <a:gd fmla="val 15882085" name="adj2"/>
              <a:gd fmla="val 7819" name="adj3"/>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9"/>
          <p:cNvSpPr/>
          <p:nvPr/>
        </p:nvSpPr>
        <p:spPr>
          <a:xfrm rot="-900003">
            <a:off x="-1427327" y="3995525"/>
            <a:ext cx="2387761" cy="2387761"/>
          </a:xfrm>
          <a:prstGeom prst="blockArc">
            <a:avLst>
              <a:gd fmla="val 17683086" name="adj1"/>
              <a:gd fmla="val 837016" name="adj2"/>
              <a:gd fmla="val 9209"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9"/>
          <p:cNvSpPr txBox="1"/>
          <p:nvPr>
            <p:ph type="title"/>
          </p:nvPr>
        </p:nvSpPr>
        <p:spPr>
          <a:xfrm>
            <a:off x="938675" y="1236950"/>
            <a:ext cx="3613800" cy="127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3000"/>
              <a:buNone/>
              <a:defRPr sz="3000">
                <a:solidFill>
                  <a:schemeClr val="accent1"/>
                </a:solidFill>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015" name="Google Shape;1015;p39"/>
          <p:cNvSpPr txBox="1"/>
          <p:nvPr>
            <p:ph idx="1" type="subTitle"/>
          </p:nvPr>
        </p:nvSpPr>
        <p:spPr>
          <a:xfrm>
            <a:off x="1028700" y="2030575"/>
            <a:ext cx="3613800" cy="2412600"/>
          </a:xfrm>
          <a:prstGeom prst="rect">
            <a:avLst/>
          </a:prstGeom>
        </p:spPr>
        <p:txBody>
          <a:bodyPr anchorCtr="0" anchor="ctr" bIns="91425" lIns="0"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s 2">
  <p:cSld name="CUSTOM_4_1_1_1_2">
    <p:bg>
      <p:bgPr>
        <a:noFill/>
      </p:bgPr>
    </p:bg>
    <p:spTree>
      <p:nvGrpSpPr>
        <p:cNvPr id="1016" name="Shape 1016"/>
        <p:cNvGrpSpPr/>
        <p:nvPr/>
      </p:nvGrpSpPr>
      <p:grpSpPr>
        <a:xfrm>
          <a:off x="0" y="0"/>
          <a:ext cx="0" cy="0"/>
          <a:chOff x="0" y="0"/>
          <a:chExt cx="0" cy="0"/>
        </a:xfrm>
      </p:grpSpPr>
      <p:sp>
        <p:nvSpPr>
          <p:cNvPr id="1017" name="Google Shape;1017;p40"/>
          <p:cNvSpPr/>
          <p:nvPr/>
        </p:nvSpPr>
        <p:spPr>
          <a:xfrm rot="10800000">
            <a:off x="-1180114" y="-1205300"/>
            <a:ext cx="2387700" cy="2387700"/>
          </a:xfrm>
          <a:prstGeom prst="blockArc">
            <a:avLst>
              <a:gd fmla="val 10779047" name="adj1"/>
              <a:gd fmla="val 16253876" name="adj2"/>
              <a:gd fmla="val 8905"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0"/>
          <p:cNvSpPr txBox="1"/>
          <p:nvPr>
            <p:ph type="title"/>
          </p:nvPr>
        </p:nvSpPr>
        <p:spPr>
          <a:xfrm>
            <a:off x="5469575" y="562313"/>
            <a:ext cx="2728800" cy="1007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1"/>
              </a:buClr>
              <a:buSzPts val="3000"/>
              <a:buNone/>
              <a:defRPr sz="3000">
                <a:solidFill>
                  <a:schemeClr val="accent1"/>
                </a:solidFill>
              </a:defRPr>
            </a:lvl1pPr>
            <a:lvl2pPr lvl="1" rtl="0">
              <a:lnSpc>
                <a:spcPct val="100000"/>
              </a:lnSpc>
              <a:spcBef>
                <a:spcPts val="0"/>
              </a:spcBef>
              <a:spcAft>
                <a:spcPts val="0"/>
              </a:spcAft>
              <a:buClr>
                <a:schemeClr val="accent1"/>
              </a:buClr>
              <a:buSzPts val="2800"/>
              <a:buNone/>
              <a:defRPr>
                <a:solidFill>
                  <a:schemeClr val="accent1"/>
                </a:solidFill>
              </a:defRPr>
            </a:lvl2pPr>
            <a:lvl3pPr lvl="2" rtl="0">
              <a:lnSpc>
                <a:spcPct val="100000"/>
              </a:lnSpc>
              <a:spcBef>
                <a:spcPts val="0"/>
              </a:spcBef>
              <a:spcAft>
                <a:spcPts val="0"/>
              </a:spcAft>
              <a:buClr>
                <a:schemeClr val="accent1"/>
              </a:buClr>
              <a:buSzPts val="2800"/>
              <a:buNone/>
              <a:defRPr>
                <a:solidFill>
                  <a:schemeClr val="accent1"/>
                </a:solidFill>
              </a:defRPr>
            </a:lvl3pPr>
            <a:lvl4pPr lvl="3" rtl="0">
              <a:lnSpc>
                <a:spcPct val="100000"/>
              </a:lnSpc>
              <a:spcBef>
                <a:spcPts val="0"/>
              </a:spcBef>
              <a:spcAft>
                <a:spcPts val="0"/>
              </a:spcAft>
              <a:buClr>
                <a:schemeClr val="accent1"/>
              </a:buClr>
              <a:buSzPts val="2800"/>
              <a:buNone/>
              <a:defRPr>
                <a:solidFill>
                  <a:schemeClr val="accent1"/>
                </a:solidFill>
              </a:defRPr>
            </a:lvl4pPr>
            <a:lvl5pPr lvl="4" rtl="0">
              <a:lnSpc>
                <a:spcPct val="100000"/>
              </a:lnSpc>
              <a:spcBef>
                <a:spcPts val="0"/>
              </a:spcBef>
              <a:spcAft>
                <a:spcPts val="0"/>
              </a:spcAft>
              <a:buClr>
                <a:schemeClr val="accent1"/>
              </a:buClr>
              <a:buSzPts val="2800"/>
              <a:buNone/>
              <a:defRPr>
                <a:solidFill>
                  <a:schemeClr val="accent1"/>
                </a:solidFill>
              </a:defRPr>
            </a:lvl5pPr>
            <a:lvl6pPr lvl="5" rtl="0">
              <a:lnSpc>
                <a:spcPct val="100000"/>
              </a:lnSpc>
              <a:spcBef>
                <a:spcPts val="0"/>
              </a:spcBef>
              <a:spcAft>
                <a:spcPts val="0"/>
              </a:spcAft>
              <a:buClr>
                <a:schemeClr val="accent1"/>
              </a:buClr>
              <a:buSzPts val="2800"/>
              <a:buNone/>
              <a:defRPr>
                <a:solidFill>
                  <a:schemeClr val="accent1"/>
                </a:solidFill>
              </a:defRPr>
            </a:lvl6pPr>
            <a:lvl7pPr lvl="6" rtl="0">
              <a:lnSpc>
                <a:spcPct val="100000"/>
              </a:lnSpc>
              <a:spcBef>
                <a:spcPts val="0"/>
              </a:spcBef>
              <a:spcAft>
                <a:spcPts val="0"/>
              </a:spcAft>
              <a:buClr>
                <a:schemeClr val="accent1"/>
              </a:buClr>
              <a:buSzPts val="2800"/>
              <a:buNone/>
              <a:defRPr>
                <a:solidFill>
                  <a:schemeClr val="accent1"/>
                </a:solidFill>
              </a:defRPr>
            </a:lvl7pPr>
            <a:lvl8pPr lvl="7" rtl="0">
              <a:lnSpc>
                <a:spcPct val="100000"/>
              </a:lnSpc>
              <a:spcBef>
                <a:spcPts val="0"/>
              </a:spcBef>
              <a:spcAft>
                <a:spcPts val="0"/>
              </a:spcAft>
              <a:buClr>
                <a:schemeClr val="accent1"/>
              </a:buClr>
              <a:buSzPts val="2800"/>
              <a:buNone/>
              <a:defRPr>
                <a:solidFill>
                  <a:schemeClr val="accent1"/>
                </a:solidFill>
              </a:defRPr>
            </a:lvl8pPr>
            <a:lvl9pPr lvl="8" rtl="0">
              <a:lnSpc>
                <a:spcPct val="100000"/>
              </a:lnSpc>
              <a:spcBef>
                <a:spcPts val="0"/>
              </a:spcBef>
              <a:spcAft>
                <a:spcPts val="0"/>
              </a:spcAft>
              <a:buClr>
                <a:schemeClr val="accent1"/>
              </a:buClr>
              <a:buSzPts val="2800"/>
              <a:buNone/>
              <a:defRPr>
                <a:solidFill>
                  <a:schemeClr val="accent1"/>
                </a:solidFill>
              </a:defRPr>
            </a:lvl9pPr>
          </a:lstStyle>
          <a:p/>
        </p:txBody>
      </p:sp>
      <p:sp>
        <p:nvSpPr>
          <p:cNvPr id="1019" name="Google Shape;1019;p40"/>
          <p:cNvSpPr txBox="1"/>
          <p:nvPr>
            <p:ph idx="1" type="subTitle"/>
          </p:nvPr>
        </p:nvSpPr>
        <p:spPr>
          <a:xfrm>
            <a:off x="4644581" y="1506915"/>
            <a:ext cx="2265000" cy="757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b="1" sz="1800">
                <a:solidFill>
                  <a:schemeClr val="accent3"/>
                </a:solidFill>
              </a:defRPr>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p:txBody>
      </p:sp>
      <p:sp>
        <p:nvSpPr>
          <p:cNvPr id="1020" name="Google Shape;1020;p40"/>
          <p:cNvSpPr txBox="1"/>
          <p:nvPr>
            <p:ph idx="2" type="subTitle"/>
          </p:nvPr>
        </p:nvSpPr>
        <p:spPr>
          <a:xfrm>
            <a:off x="4639568" y="2245125"/>
            <a:ext cx="2265000" cy="8220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1021" name="Google Shape;1021;p40"/>
          <p:cNvSpPr txBox="1"/>
          <p:nvPr>
            <p:ph idx="3" type="subTitle"/>
          </p:nvPr>
        </p:nvSpPr>
        <p:spPr>
          <a:xfrm>
            <a:off x="4634550" y="3038165"/>
            <a:ext cx="2265000" cy="757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b="1" sz="1800">
                <a:solidFill>
                  <a:schemeClr val="accent3"/>
                </a:solidFill>
              </a:defRPr>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p:txBody>
      </p:sp>
      <p:sp>
        <p:nvSpPr>
          <p:cNvPr id="1022" name="Google Shape;1022;p40"/>
          <p:cNvSpPr txBox="1"/>
          <p:nvPr>
            <p:ph idx="4" type="subTitle"/>
          </p:nvPr>
        </p:nvSpPr>
        <p:spPr>
          <a:xfrm>
            <a:off x="4644581" y="3776474"/>
            <a:ext cx="2265000" cy="8220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4_1_1_1_1">
    <p:bg>
      <p:bgPr>
        <a:solidFill>
          <a:schemeClr val="accent2"/>
        </a:solidFill>
      </p:bgPr>
    </p:bg>
    <p:spTree>
      <p:nvGrpSpPr>
        <p:cNvPr id="1023" name="Shape 10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8" name="Shape 758"/>
        <p:cNvGrpSpPr/>
        <p:nvPr/>
      </p:nvGrpSpPr>
      <p:grpSpPr>
        <a:xfrm>
          <a:off x="0" y="0"/>
          <a:ext cx="0" cy="0"/>
          <a:chOff x="0" y="0"/>
          <a:chExt cx="0" cy="0"/>
        </a:xfrm>
      </p:grpSpPr>
      <p:sp>
        <p:nvSpPr>
          <p:cNvPr id="759" name="Google Shape;759;p5"/>
          <p:cNvSpPr/>
          <p:nvPr/>
        </p:nvSpPr>
        <p:spPr>
          <a:xfrm>
            <a:off x="626700" y="559650"/>
            <a:ext cx="7890600" cy="5334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61" name="Google Shape;761;p5"/>
          <p:cNvSpPr txBox="1"/>
          <p:nvPr>
            <p:ph idx="2" type="title"/>
          </p:nvPr>
        </p:nvSpPr>
        <p:spPr>
          <a:xfrm>
            <a:off x="1482300" y="2624667"/>
            <a:ext cx="2641200" cy="39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62" name="Google Shape;762;p5"/>
          <p:cNvSpPr txBox="1"/>
          <p:nvPr>
            <p:ph idx="1" type="subTitle"/>
          </p:nvPr>
        </p:nvSpPr>
        <p:spPr>
          <a:xfrm>
            <a:off x="1482300" y="3015267"/>
            <a:ext cx="2641200" cy="95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763" name="Google Shape;763;p5"/>
          <p:cNvSpPr txBox="1"/>
          <p:nvPr>
            <p:ph idx="3" type="title"/>
          </p:nvPr>
        </p:nvSpPr>
        <p:spPr>
          <a:xfrm>
            <a:off x="5026650" y="2624667"/>
            <a:ext cx="2641200" cy="39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64" name="Google Shape;764;p5"/>
          <p:cNvSpPr txBox="1"/>
          <p:nvPr>
            <p:ph idx="4" type="subTitle"/>
          </p:nvPr>
        </p:nvSpPr>
        <p:spPr>
          <a:xfrm>
            <a:off x="5026650" y="3015267"/>
            <a:ext cx="2641200" cy="95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765" name="Google Shape;765;p5"/>
          <p:cNvSpPr/>
          <p:nvPr/>
        </p:nvSpPr>
        <p:spPr>
          <a:xfrm flipH="1">
            <a:off x="0" y="3400850"/>
            <a:ext cx="1214875" cy="1742650"/>
          </a:xfrm>
          <a:custGeom>
            <a:rect b="b" l="l" r="r" t="t"/>
            <a:pathLst>
              <a:path extrusionOk="0" fill="none" h="69706" w="48595">
                <a:moveTo>
                  <a:pt x="48594" y="1"/>
                </a:moveTo>
                <a:cubicBezTo>
                  <a:pt x="41488" y="3994"/>
                  <a:pt x="34853" y="9514"/>
                  <a:pt x="30478" y="16444"/>
                </a:cubicBezTo>
                <a:cubicBezTo>
                  <a:pt x="25486" y="24342"/>
                  <a:pt x="25927" y="31271"/>
                  <a:pt x="27042" y="40109"/>
                </a:cubicBezTo>
                <a:cubicBezTo>
                  <a:pt x="27776" y="45864"/>
                  <a:pt x="27776" y="52676"/>
                  <a:pt x="23372" y="57080"/>
                </a:cubicBezTo>
                <a:cubicBezTo>
                  <a:pt x="19937" y="60545"/>
                  <a:pt x="14798" y="61631"/>
                  <a:pt x="10189" y="62600"/>
                </a:cubicBezTo>
                <a:cubicBezTo>
                  <a:pt x="3318" y="64039"/>
                  <a:pt x="998" y="67063"/>
                  <a:pt x="0" y="69706"/>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words">
  <p:cSld name="CUSTOM_4_1_1_1_1_1">
    <p:bg>
      <p:bgPr>
        <a:noFill/>
      </p:bgPr>
    </p:bg>
    <p:spTree>
      <p:nvGrpSpPr>
        <p:cNvPr id="1024" name="Shape 1024"/>
        <p:cNvGrpSpPr/>
        <p:nvPr/>
      </p:nvGrpSpPr>
      <p:grpSpPr>
        <a:xfrm>
          <a:off x="0" y="0"/>
          <a:ext cx="0" cy="0"/>
          <a:chOff x="0" y="0"/>
          <a:chExt cx="0" cy="0"/>
        </a:xfrm>
      </p:grpSpPr>
      <p:sp>
        <p:nvSpPr>
          <p:cNvPr id="1025" name="Google Shape;1025;p42"/>
          <p:cNvSpPr txBox="1"/>
          <p:nvPr>
            <p:ph type="title"/>
          </p:nvPr>
        </p:nvSpPr>
        <p:spPr>
          <a:xfrm>
            <a:off x="4858175" y="3478275"/>
            <a:ext cx="3914100" cy="1424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solidFill>
                  <a:schemeClr val="accent2"/>
                </a:solidFill>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6" name="Shape 766"/>
        <p:cNvGrpSpPr/>
        <p:nvPr/>
      </p:nvGrpSpPr>
      <p:grpSpPr>
        <a:xfrm>
          <a:off x="0" y="0"/>
          <a:ext cx="0" cy="0"/>
          <a:chOff x="0" y="0"/>
          <a:chExt cx="0" cy="0"/>
        </a:xfrm>
      </p:grpSpPr>
      <p:sp>
        <p:nvSpPr>
          <p:cNvPr id="767" name="Google Shape;767;p6"/>
          <p:cNvSpPr/>
          <p:nvPr/>
        </p:nvSpPr>
        <p:spPr>
          <a:xfrm>
            <a:off x="626700" y="559650"/>
            <a:ext cx="7890600" cy="5334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200"/>
              <a:buNone/>
              <a:defRPr sz="2100">
                <a:solidFill>
                  <a:schemeClr val="lt1"/>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9" name="Shape 769"/>
        <p:cNvGrpSpPr/>
        <p:nvPr/>
      </p:nvGrpSpPr>
      <p:grpSpPr>
        <a:xfrm>
          <a:off x="0" y="0"/>
          <a:ext cx="0" cy="0"/>
          <a:chOff x="0" y="0"/>
          <a:chExt cx="0" cy="0"/>
        </a:xfrm>
      </p:grpSpPr>
      <p:sp>
        <p:nvSpPr>
          <p:cNvPr id="770" name="Google Shape;770;p7"/>
          <p:cNvSpPr/>
          <p:nvPr/>
        </p:nvSpPr>
        <p:spPr>
          <a:xfrm>
            <a:off x="626700" y="559650"/>
            <a:ext cx="7890600" cy="5334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72" name="Google Shape;772;p7"/>
          <p:cNvSpPr txBox="1"/>
          <p:nvPr>
            <p:ph idx="1" type="subTitle"/>
          </p:nvPr>
        </p:nvSpPr>
        <p:spPr>
          <a:xfrm>
            <a:off x="4785900" y="1903876"/>
            <a:ext cx="3638100" cy="207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2"/>
              </a:buClr>
              <a:buSzPts val="1400"/>
              <a:buChar char="●"/>
              <a:defRPr/>
            </a:lvl1pPr>
            <a:lvl2pPr lvl="1" rtl="0" algn="ctr">
              <a:lnSpc>
                <a:spcPct val="100000"/>
              </a:lnSpc>
              <a:spcBef>
                <a:spcPts val="0"/>
              </a:spcBef>
              <a:spcAft>
                <a:spcPts val="0"/>
              </a:spcAft>
              <a:buSzPts val="1800"/>
              <a:buChar char="○"/>
              <a:defRPr sz="1800"/>
            </a:lvl2pPr>
            <a:lvl3pPr lvl="2" rtl="0" algn="ctr">
              <a:lnSpc>
                <a:spcPct val="100000"/>
              </a:lnSpc>
              <a:spcBef>
                <a:spcPts val="0"/>
              </a:spcBef>
              <a:spcAft>
                <a:spcPts val="0"/>
              </a:spcAft>
              <a:buSzPts val="1800"/>
              <a:buChar char="■"/>
              <a:defRPr sz="1800"/>
            </a:lvl3pPr>
            <a:lvl4pPr lvl="3" rtl="0" algn="ctr">
              <a:lnSpc>
                <a:spcPct val="100000"/>
              </a:lnSpc>
              <a:spcBef>
                <a:spcPts val="0"/>
              </a:spcBef>
              <a:spcAft>
                <a:spcPts val="0"/>
              </a:spcAft>
              <a:buSzPts val="1800"/>
              <a:buChar char="●"/>
              <a:defRPr sz="1800"/>
            </a:lvl4pPr>
            <a:lvl5pPr lvl="4" rtl="0" algn="ctr">
              <a:lnSpc>
                <a:spcPct val="100000"/>
              </a:lnSpc>
              <a:spcBef>
                <a:spcPts val="0"/>
              </a:spcBef>
              <a:spcAft>
                <a:spcPts val="0"/>
              </a:spcAft>
              <a:buSzPts val="1800"/>
              <a:buChar char="○"/>
              <a:defRPr sz="1800"/>
            </a:lvl5pPr>
            <a:lvl6pPr lvl="5" rtl="0" algn="ctr">
              <a:lnSpc>
                <a:spcPct val="100000"/>
              </a:lnSpc>
              <a:spcBef>
                <a:spcPts val="0"/>
              </a:spcBef>
              <a:spcAft>
                <a:spcPts val="0"/>
              </a:spcAft>
              <a:buSzPts val="1800"/>
              <a:buChar char="■"/>
              <a:defRPr sz="1800"/>
            </a:lvl6pPr>
            <a:lvl7pPr lvl="6" rtl="0" algn="ctr">
              <a:lnSpc>
                <a:spcPct val="100000"/>
              </a:lnSpc>
              <a:spcBef>
                <a:spcPts val="0"/>
              </a:spcBef>
              <a:spcAft>
                <a:spcPts val="0"/>
              </a:spcAft>
              <a:buSzPts val="1800"/>
              <a:buChar char="●"/>
              <a:defRPr sz="1800"/>
            </a:lvl7pPr>
            <a:lvl8pPr lvl="7" rtl="0" algn="ctr">
              <a:lnSpc>
                <a:spcPct val="100000"/>
              </a:lnSpc>
              <a:spcBef>
                <a:spcPts val="0"/>
              </a:spcBef>
              <a:spcAft>
                <a:spcPts val="0"/>
              </a:spcAft>
              <a:buSzPts val="1800"/>
              <a:buChar char="○"/>
              <a:defRPr sz="1800"/>
            </a:lvl8pPr>
            <a:lvl9pPr lvl="8" rtl="0" algn="ctr">
              <a:lnSpc>
                <a:spcPct val="100000"/>
              </a:lnSpc>
              <a:spcBef>
                <a:spcPts val="0"/>
              </a:spcBef>
              <a:spcAft>
                <a:spcPts val="0"/>
              </a:spcAft>
              <a:buSzPts val="1800"/>
              <a:buChar char="■"/>
              <a:defRPr sz="1800"/>
            </a:lvl9pPr>
          </a:lstStyle>
          <a:p/>
        </p:txBody>
      </p:sp>
      <p:sp>
        <p:nvSpPr>
          <p:cNvPr id="773" name="Google Shape;773;p7"/>
          <p:cNvSpPr/>
          <p:nvPr/>
        </p:nvSpPr>
        <p:spPr>
          <a:xfrm rot="10800000">
            <a:off x="-43675" y="4428350"/>
            <a:ext cx="1222200" cy="746550"/>
          </a:xfrm>
          <a:custGeom>
            <a:rect b="b" l="l" r="r" t="t"/>
            <a:pathLst>
              <a:path extrusionOk="0" fill="none" h="29862" w="48888">
                <a:moveTo>
                  <a:pt x="0" y="1"/>
                </a:moveTo>
                <a:cubicBezTo>
                  <a:pt x="0" y="1"/>
                  <a:pt x="1968" y="10189"/>
                  <a:pt x="12655" y="12157"/>
                </a:cubicBezTo>
                <a:cubicBezTo>
                  <a:pt x="18821" y="13302"/>
                  <a:pt x="25281" y="8986"/>
                  <a:pt x="31300" y="8134"/>
                </a:cubicBezTo>
                <a:cubicBezTo>
                  <a:pt x="37055" y="7341"/>
                  <a:pt x="40197" y="10307"/>
                  <a:pt x="41459" y="15680"/>
                </a:cubicBezTo>
                <a:cubicBezTo>
                  <a:pt x="42839" y="21611"/>
                  <a:pt x="42193" y="27131"/>
                  <a:pt x="48888" y="29862"/>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
          <p:cNvSpPr/>
          <p:nvPr/>
        </p:nvSpPr>
        <p:spPr>
          <a:xfrm flipH="1" rot="1860299">
            <a:off x="8306603" y="3828816"/>
            <a:ext cx="603535" cy="1549376"/>
          </a:xfrm>
          <a:custGeom>
            <a:rect b="b" l="l" r="r" t="t"/>
            <a:pathLst>
              <a:path extrusionOk="0" fill="none" h="28570" w="11129">
                <a:moveTo>
                  <a:pt x="1" y="0"/>
                </a:moveTo>
                <a:cubicBezTo>
                  <a:pt x="1" y="0"/>
                  <a:pt x="11129" y="12626"/>
                  <a:pt x="1" y="28569"/>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5" name="Shape 775"/>
        <p:cNvGrpSpPr/>
        <p:nvPr/>
      </p:nvGrpSpPr>
      <p:grpSpPr>
        <a:xfrm>
          <a:off x="0" y="0"/>
          <a:ext cx="0" cy="0"/>
          <a:chOff x="0" y="0"/>
          <a:chExt cx="0" cy="0"/>
        </a:xfrm>
      </p:grpSpPr>
      <p:sp>
        <p:nvSpPr>
          <p:cNvPr id="776" name="Google Shape;776;p8"/>
          <p:cNvSpPr txBox="1"/>
          <p:nvPr>
            <p:ph type="title"/>
          </p:nvPr>
        </p:nvSpPr>
        <p:spPr>
          <a:xfrm>
            <a:off x="1084850" y="667000"/>
            <a:ext cx="6978000" cy="2123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77" name="Google Shape;777;p8"/>
          <p:cNvSpPr/>
          <p:nvPr/>
        </p:nvSpPr>
        <p:spPr>
          <a:xfrm flipH="1">
            <a:off x="7500638" y="-312612"/>
            <a:ext cx="1695675" cy="1705225"/>
          </a:xfrm>
          <a:custGeom>
            <a:rect b="b" l="l" r="r" t="t"/>
            <a:pathLst>
              <a:path extrusionOk="0" fill="none" h="68209" w="67827">
                <a:moveTo>
                  <a:pt x="65888" y="1"/>
                </a:moveTo>
                <a:cubicBezTo>
                  <a:pt x="66534" y="3348"/>
                  <a:pt x="67826" y="14917"/>
                  <a:pt x="56786" y="22639"/>
                </a:cubicBezTo>
                <a:cubicBezTo>
                  <a:pt x="43750" y="31712"/>
                  <a:pt x="25663" y="17236"/>
                  <a:pt x="14916" y="25105"/>
                </a:cubicBezTo>
                <a:cubicBezTo>
                  <a:pt x="5168" y="32269"/>
                  <a:pt x="19174" y="54555"/>
                  <a:pt x="0" y="68208"/>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8"/>
          <p:cNvSpPr/>
          <p:nvPr/>
        </p:nvSpPr>
        <p:spPr>
          <a:xfrm rot="2318326">
            <a:off x="350499" y="-59251"/>
            <a:ext cx="603541" cy="1549389"/>
          </a:xfrm>
          <a:custGeom>
            <a:rect b="b" l="l" r="r" t="t"/>
            <a:pathLst>
              <a:path extrusionOk="0" fill="none" h="28570" w="11129">
                <a:moveTo>
                  <a:pt x="1" y="0"/>
                </a:moveTo>
                <a:cubicBezTo>
                  <a:pt x="1" y="0"/>
                  <a:pt x="11129" y="12626"/>
                  <a:pt x="1" y="28569"/>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9" name="Shape 779"/>
        <p:cNvGrpSpPr/>
        <p:nvPr/>
      </p:nvGrpSpPr>
      <p:grpSpPr>
        <a:xfrm>
          <a:off x="0" y="0"/>
          <a:ext cx="0" cy="0"/>
          <a:chOff x="0" y="0"/>
          <a:chExt cx="0" cy="0"/>
        </a:xfrm>
      </p:grpSpPr>
      <p:sp>
        <p:nvSpPr>
          <p:cNvPr id="780" name="Google Shape;780;p9"/>
          <p:cNvSpPr/>
          <p:nvPr/>
        </p:nvSpPr>
        <p:spPr>
          <a:xfrm>
            <a:off x="626700" y="1728500"/>
            <a:ext cx="3945300" cy="5334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9"/>
          <p:cNvSpPr txBox="1"/>
          <p:nvPr>
            <p:ph type="title"/>
          </p:nvPr>
        </p:nvSpPr>
        <p:spPr>
          <a:xfrm>
            <a:off x="848825" y="1707200"/>
            <a:ext cx="3458400" cy="576000"/>
          </a:xfrm>
          <a:prstGeom prst="rect">
            <a:avLst/>
          </a:prstGeom>
        </p:spPr>
        <p:txBody>
          <a:bodyPr anchorCtr="0" anchor="ctr" bIns="91425" lIns="91425" spcFirstLastPara="1" rIns="91425" wrap="square" tIns="91425">
            <a:noAutofit/>
          </a:bodyPr>
          <a:lstStyle>
            <a:lvl1pPr lvl="0" algn="ctr">
              <a:spcBef>
                <a:spcPts val="0"/>
              </a:spcBef>
              <a:spcAft>
                <a:spcPts val="0"/>
              </a:spcAft>
              <a:buSzPts val="4200"/>
              <a:buNone/>
              <a:defRPr>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82" name="Google Shape;782;p9"/>
          <p:cNvSpPr txBox="1"/>
          <p:nvPr>
            <p:ph idx="1" type="subTitle"/>
          </p:nvPr>
        </p:nvSpPr>
        <p:spPr>
          <a:xfrm>
            <a:off x="848825" y="2399800"/>
            <a:ext cx="3458400" cy="11730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83" name="Google Shape;783;p9"/>
          <p:cNvSpPr/>
          <p:nvPr/>
        </p:nvSpPr>
        <p:spPr>
          <a:xfrm flipH="1">
            <a:off x="7500638" y="-312612"/>
            <a:ext cx="1695675" cy="1705225"/>
          </a:xfrm>
          <a:custGeom>
            <a:rect b="b" l="l" r="r" t="t"/>
            <a:pathLst>
              <a:path extrusionOk="0" fill="none" h="68209" w="67827">
                <a:moveTo>
                  <a:pt x="65888" y="1"/>
                </a:moveTo>
                <a:cubicBezTo>
                  <a:pt x="66534" y="3348"/>
                  <a:pt x="67826" y="14917"/>
                  <a:pt x="56786" y="22639"/>
                </a:cubicBezTo>
                <a:cubicBezTo>
                  <a:pt x="43750" y="31712"/>
                  <a:pt x="25663" y="17236"/>
                  <a:pt x="14916" y="25105"/>
                </a:cubicBezTo>
                <a:cubicBezTo>
                  <a:pt x="5168" y="32269"/>
                  <a:pt x="19174" y="54555"/>
                  <a:pt x="0" y="68208"/>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9"/>
          <p:cNvSpPr/>
          <p:nvPr/>
        </p:nvSpPr>
        <p:spPr>
          <a:xfrm rot="-1860299">
            <a:off x="263253" y="3734166"/>
            <a:ext cx="603535" cy="1549376"/>
          </a:xfrm>
          <a:custGeom>
            <a:rect b="b" l="l" r="r" t="t"/>
            <a:pathLst>
              <a:path extrusionOk="0" fill="none" h="28570" w="11129">
                <a:moveTo>
                  <a:pt x="1" y="0"/>
                </a:moveTo>
                <a:cubicBezTo>
                  <a:pt x="1" y="0"/>
                  <a:pt x="11129" y="12626"/>
                  <a:pt x="1" y="28569"/>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
          <p:cNvSpPr/>
          <p:nvPr/>
        </p:nvSpPr>
        <p:spPr>
          <a:xfrm>
            <a:off x="7981450" y="3400850"/>
            <a:ext cx="1214875" cy="1742650"/>
          </a:xfrm>
          <a:custGeom>
            <a:rect b="b" l="l" r="r" t="t"/>
            <a:pathLst>
              <a:path extrusionOk="0" fill="none" h="69706" w="48595">
                <a:moveTo>
                  <a:pt x="48594" y="1"/>
                </a:moveTo>
                <a:cubicBezTo>
                  <a:pt x="41488" y="3994"/>
                  <a:pt x="34853" y="9514"/>
                  <a:pt x="30478" y="16444"/>
                </a:cubicBezTo>
                <a:cubicBezTo>
                  <a:pt x="25486" y="24342"/>
                  <a:pt x="25927" y="31271"/>
                  <a:pt x="27042" y="40109"/>
                </a:cubicBezTo>
                <a:cubicBezTo>
                  <a:pt x="27776" y="45864"/>
                  <a:pt x="27776" y="52676"/>
                  <a:pt x="23372" y="57080"/>
                </a:cubicBezTo>
                <a:cubicBezTo>
                  <a:pt x="19937" y="60545"/>
                  <a:pt x="14798" y="61631"/>
                  <a:pt x="10189" y="62600"/>
                </a:cubicBezTo>
                <a:cubicBezTo>
                  <a:pt x="3318" y="64039"/>
                  <a:pt x="998" y="67063"/>
                  <a:pt x="0" y="69706"/>
                </a:cubicBezTo>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6" name="Shape 786"/>
        <p:cNvGrpSpPr/>
        <p:nvPr/>
      </p:nvGrpSpPr>
      <p:grpSpPr>
        <a:xfrm>
          <a:off x="0" y="0"/>
          <a:ext cx="0" cy="0"/>
          <a:chOff x="0" y="0"/>
          <a:chExt cx="0" cy="0"/>
        </a:xfrm>
      </p:grpSpPr>
      <p:sp>
        <p:nvSpPr>
          <p:cNvPr id="787" name="Google Shape;787;p10"/>
          <p:cNvSpPr txBox="1"/>
          <p:nvPr>
            <p:ph idx="1" type="body"/>
          </p:nvPr>
        </p:nvSpPr>
        <p:spPr>
          <a:xfrm>
            <a:off x="905850" y="4072475"/>
            <a:ext cx="7332300" cy="537600"/>
          </a:xfrm>
          <a:prstGeom prst="rect">
            <a:avLst/>
          </a:prstGeom>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Clr>
                <a:schemeClr val="dk1"/>
              </a:buClr>
              <a:buSzPts val="1400"/>
              <a:buNone/>
              <a:defRPr sz="2600">
                <a:solidFill>
                  <a:schemeClr val="dk1"/>
                </a:solidFill>
                <a:latin typeface="Archivo Black"/>
                <a:ea typeface="Archivo Black"/>
                <a:cs typeface="Archivo Black"/>
                <a:sym typeface="Archivo Black"/>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7" Type="http://schemas.openxmlformats.org/officeDocument/2006/relationships/theme" Target="../theme/theme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dk1"/>
              </a:buClr>
              <a:buSzPts val="3200"/>
              <a:buFont typeface="Archivo Black"/>
              <a:buNone/>
              <a:defRPr sz="3200">
                <a:solidFill>
                  <a:schemeClr val="dk1"/>
                </a:solidFill>
                <a:latin typeface="Archivo Black"/>
                <a:ea typeface="Archivo Black"/>
                <a:cs typeface="Archivo Black"/>
                <a:sym typeface="Archivo Black"/>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p:txBody>
      </p:sp>
      <p:sp>
        <p:nvSpPr>
          <p:cNvPr id="7" name="Google Shape;7;p1"/>
          <p:cNvSpPr txBox="1"/>
          <p:nvPr>
            <p:ph idx="1" type="body"/>
          </p:nvPr>
        </p:nvSpPr>
        <p:spPr>
          <a:xfrm>
            <a:off x="720000" y="1179775"/>
            <a:ext cx="77040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18" name="Shape 818"/>
        <p:cNvGrpSpPr/>
        <p:nvPr/>
      </p:nvGrpSpPr>
      <p:grpSpPr>
        <a:xfrm>
          <a:off x="0" y="0"/>
          <a:ext cx="0" cy="0"/>
          <a:chOff x="0" y="0"/>
          <a:chExt cx="0" cy="0"/>
        </a:xfrm>
      </p:grpSpPr>
      <p:sp>
        <p:nvSpPr>
          <p:cNvPr id="819" name="Google Shape;819;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000"/>
              <a:buFont typeface="Montserrat"/>
              <a:buNone/>
              <a:defRPr b="1" sz="3000">
                <a:solidFill>
                  <a:srgbClr val="FFFFFF"/>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20" name="Google Shape;820;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indent="-317500" lvl="1" marL="9144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indent="-317500" lvl="2" marL="13716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indent="-317500" lvl="3" marL="18288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indent="-317500" lvl="4" marL="22860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indent="-317500" lvl="5" marL="27432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indent="-317500" lvl="6" marL="32004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indent="-317500" lvl="7" marL="36576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indent="-317500" lvl="8" marL="41148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15.jpg"/><Relationship Id="rId4" Type="http://schemas.openxmlformats.org/officeDocument/2006/relationships/image" Target="../media/image5.jpg"/><Relationship Id="rId5"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jpg"/><Relationship Id="rId6"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7.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docs.google.com/document/d/1sFdl8j2KrDd4t5gufz7JI2lBHROyKWJO/edit?usp=sharing&amp;ouid=101412320444455665474&amp;rtpof=true&amp;sd=tru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ocs.google.com/document/d/12sUgMYJU5qBzXsPxy1GCBOKrUwAdcaLm/edit?usp=sharing&amp;ouid=101412320444455665474&amp;rtpof=true&amp;sd=tru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www.particle.io/" TargetMode="External"/><Relationship Id="rId4" Type="http://schemas.openxmlformats.org/officeDocument/2006/relationships/hyperlink" Target="https://www.mic.com/articles/124899/the-reason-this-racist-soap-dispenser-doesn-t-work-on-black-skin" TargetMode="External"/><Relationship Id="rId5" Type="http://schemas.openxmlformats.org/officeDocument/2006/relationships/hyperlink" Target="http://www.youtube.com/watch?v=WHynGQ9Vg30" TargetMode="External"/><Relationship Id="rId6"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govinfo.gov/content/pkg/FR-2000-08-16/pdf/00-20938.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43"/>
          <p:cNvSpPr/>
          <p:nvPr/>
        </p:nvSpPr>
        <p:spPr>
          <a:xfrm>
            <a:off x="1377275" y="2743200"/>
            <a:ext cx="5164800" cy="5334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3"/>
          <p:cNvSpPr txBox="1"/>
          <p:nvPr>
            <p:ph type="ctrTitle"/>
          </p:nvPr>
        </p:nvSpPr>
        <p:spPr>
          <a:xfrm>
            <a:off x="1259100" y="716250"/>
            <a:ext cx="7366500" cy="19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600">
                <a:solidFill>
                  <a:schemeClr val="accent2"/>
                </a:solidFill>
              </a:rPr>
              <a:t>Language Access</a:t>
            </a:r>
            <a:r>
              <a:rPr lang="en" sz="4400"/>
              <a:t> </a:t>
            </a:r>
            <a:endParaRPr sz="4400"/>
          </a:p>
          <a:p>
            <a:pPr indent="0" lvl="0" marL="0" rtl="0" algn="l">
              <a:spcBef>
                <a:spcPts val="0"/>
              </a:spcBef>
              <a:spcAft>
                <a:spcPts val="0"/>
              </a:spcAft>
              <a:buNone/>
            </a:pPr>
            <a:r>
              <a:rPr lang="en" sz="4000"/>
              <a:t>as a form of Community Engagement</a:t>
            </a:r>
            <a:endParaRPr sz="4000"/>
          </a:p>
        </p:txBody>
      </p:sp>
      <p:sp>
        <p:nvSpPr>
          <p:cNvPr id="1032" name="Google Shape;1032;p43"/>
          <p:cNvSpPr txBox="1"/>
          <p:nvPr>
            <p:ph idx="1" type="subTitle"/>
          </p:nvPr>
        </p:nvSpPr>
        <p:spPr>
          <a:xfrm>
            <a:off x="1441002" y="2786700"/>
            <a:ext cx="4129800" cy="44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Laura Gonzales, Ph.D.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52"/>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When we think about language access, we consider compliance</a:t>
            </a:r>
            <a:endParaRPr/>
          </a:p>
        </p:txBody>
      </p:sp>
      <p:sp>
        <p:nvSpPr>
          <p:cNvPr id="1217" name="Google Shape;1217;p52"/>
          <p:cNvSpPr txBox="1"/>
          <p:nvPr>
            <p:ph idx="1" type="body"/>
          </p:nvPr>
        </p:nvSpPr>
        <p:spPr>
          <a:xfrm>
            <a:off x="720000" y="1179775"/>
            <a:ext cx="77040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900">
                <a:solidFill>
                  <a:srgbClr val="27316F"/>
                </a:solidFill>
                <a:latin typeface="Montserrat"/>
                <a:ea typeface="Montserrat"/>
                <a:cs typeface="Montserrat"/>
                <a:sym typeface="Montserrat"/>
              </a:rPr>
              <a:t>“Title II requires that State and local governments give </a:t>
            </a:r>
            <a:r>
              <a:rPr b="1" lang="en" sz="1900">
                <a:solidFill>
                  <a:schemeClr val="accent2"/>
                </a:solidFill>
                <a:latin typeface="Montserrat"/>
                <a:ea typeface="Montserrat"/>
                <a:cs typeface="Montserrat"/>
                <a:sym typeface="Montserrat"/>
              </a:rPr>
              <a:t>people with disabilities an equal opportunity to benefit from all of their programs</a:t>
            </a:r>
            <a:r>
              <a:rPr lang="en" sz="1900">
                <a:solidFill>
                  <a:srgbClr val="27316F"/>
                </a:solidFill>
                <a:latin typeface="Montserrat"/>
                <a:ea typeface="Montserrat"/>
                <a:cs typeface="Montserrat"/>
                <a:sym typeface="Montserrat"/>
              </a:rPr>
              <a:t>, services, and activities (e.g., public education, employment, transportation, recreation, healthcare, social services, courts, voting, and town meetings.”  </a:t>
            </a:r>
            <a:endParaRPr sz="1900">
              <a:solidFill>
                <a:srgbClr val="27316F"/>
              </a:solidFill>
              <a:latin typeface="Montserrat"/>
              <a:ea typeface="Montserrat"/>
              <a:cs typeface="Montserrat"/>
              <a:sym typeface="Montserrat"/>
            </a:endParaRPr>
          </a:p>
          <a:p>
            <a:pPr indent="457200" lvl="0" marL="2743200" rtl="0" algn="l">
              <a:spcBef>
                <a:spcPts val="0"/>
              </a:spcBef>
              <a:spcAft>
                <a:spcPts val="0"/>
              </a:spcAft>
              <a:buNone/>
            </a:pPr>
            <a:r>
              <a:t/>
            </a:r>
            <a:endParaRPr sz="1900">
              <a:solidFill>
                <a:srgbClr val="27316F"/>
              </a:solidFill>
              <a:latin typeface="Montserrat"/>
              <a:ea typeface="Montserrat"/>
              <a:cs typeface="Montserrat"/>
              <a:sym typeface="Montserrat"/>
            </a:endParaRPr>
          </a:p>
          <a:p>
            <a:pPr indent="0" lvl="0" marL="2743200" rtl="0" algn="l">
              <a:spcBef>
                <a:spcPts val="0"/>
              </a:spcBef>
              <a:spcAft>
                <a:spcPts val="0"/>
              </a:spcAft>
              <a:buNone/>
            </a:pPr>
            <a:r>
              <a:rPr lang="en" sz="1900">
                <a:solidFill>
                  <a:srgbClr val="27316F"/>
                </a:solidFill>
                <a:latin typeface="Montserrat"/>
                <a:ea typeface="Montserrat"/>
                <a:cs typeface="Montserrat"/>
                <a:sym typeface="Montserrat"/>
              </a:rPr>
              <a:t>-Americans with Disabilities Act</a:t>
            </a:r>
            <a:endParaRPr sz="1500">
              <a:latin typeface="Montserrat"/>
              <a:ea typeface="Montserrat"/>
              <a:cs typeface="Montserrat"/>
              <a:sym typeface="Montserrat"/>
            </a:endParaRPr>
          </a:p>
        </p:txBody>
      </p:sp>
      <p:grpSp>
        <p:nvGrpSpPr>
          <p:cNvPr id="1218" name="Google Shape;1218;p52"/>
          <p:cNvGrpSpPr/>
          <p:nvPr/>
        </p:nvGrpSpPr>
        <p:grpSpPr>
          <a:xfrm>
            <a:off x="8168345" y="4284017"/>
            <a:ext cx="511324" cy="446341"/>
            <a:chOff x="7976483" y="3591717"/>
            <a:chExt cx="511324" cy="446341"/>
          </a:xfrm>
        </p:grpSpPr>
        <p:sp>
          <p:nvSpPr>
            <p:cNvPr id="1219" name="Google Shape;1219;p52"/>
            <p:cNvSpPr/>
            <p:nvPr/>
          </p:nvSpPr>
          <p:spPr>
            <a:xfrm>
              <a:off x="8000030" y="3857309"/>
              <a:ext cx="49358" cy="49687"/>
            </a:xfrm>
            <a:custGeom>
              <a:rect b="b" l="l" r="r" t="t"/>
              <a:pathLst>
                <a:path extrusionOk="0" h="1361" w="1352">
                  <a:moveTo>
                    <a:pt x="1156" y="1"/>
                  </a:moveTo>
                  <a:cubicBezTo>
                    <a:pt x="1046" y="1"/>
                    <a:pt x="877" y="69"/>
                    <a:pt x="618" y="222"/>
                  </a:cubicBezTo>
                  <a:cubicBezTo>
                    <a:pt x="1" y="662"/>
                    <a:pt x="118" y="1162"/>
                    <a:pt x="265" y="1250"/>
                  </a:cubicBezTo>
                  <a:cubicBezTo>
                    <a:pt x="379" y="1329"/>
                    <a:pt x="501" y="1360"/>
                    <a:pt x="618" y="1360"/>
                  </a:cubicBezTo>
                  <a:cubicBezTo>
                    <a:pt x="805" y="1360"/>
                    <a:pt x="979" y="1281"/>
                    <a:pt x="1087" y="1191"/>
                  </a:cubicBezTo>
                  <a:cubicBezTo>
                    <a:pt x="1322" y="1015"/>
                    <a:pt x="1352" y="721"/>
                    <a:pt x="1352" y="398"/>
                  </a:cubicBezTo>
                  <a:cubicBezTo>
                    <a:pt x="1352" y="152"/>
                    <a:pt x="1320" y="1"/>
                    <a:pt x="1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2"/>
            <p:cNvSpPr/>
            <p:nvPr/>
          </p:nvSpPr>
          <p:spPr>
            <a:xfrm>
              <a:off x="8061144" y="3777613"/>
              <a:ext cx="50417" cy="50052"/>
            </a:xfrm>
            <a:custGeom>
              <a:rect b="b" l="l" r="r" t="t"/>
              <a:pathLst>
                <a:path extrusionOk="0" h="1371" w="1381">
                  <a:moveTo>
                    <a:pt x="1197" y="0"/>
                  </a:moveTo>
                  <a:cubicBezTo>
                    <a:pt x="1089" y="0"/>
                    <a:pt x="917" y="72"/>
                    <a:pt x="647" y="232"/>
                  </a:cubicBezTo>
                  <a:cubicBezTo>
                    <a:pt x="1" y="673"/>
                    <a:pt x="118" y="1172"/>
                    <a:pt x="294" y="1260"/>
                  </a:cubicBezTo>
                  <a:cubicBezTo>
                    <a:pt x="408" y="1339"/>
                    <a:pt x="530" y="1370"/>
                    <a:pt x="647" y="1370"/>
                  </a:cubicBezTo>
                  <a:cubicBezTo>
                    <a:pt x="834" y="1370"/>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2"/>
            <p:cNvSpPr/>
            <p:nvPr/>
          </p:nvSpPr>
          <p:spPr>
            <a:xfrm>
              <a:off x="7976483" y="3780826"/>
              <a:ext cx="49322" cy="49979"/>
            </a:xfrm>
            <a:custGeom>
              <a:rect b="b" l="l" r="r" t="t"/>
              <a:pathLst>
                <a:path extrusionOk="0" h="1369" w="1351">
                  <a:moveTo>
                    <a:pt x="1187" y="0"/>
                  </a:moveTo>
                  <a:cubicBezTo>
                    <a:pt x="1084" y="0"/>
                    <a:pt x="916" y="73"/>
                    <a:pt x="646" y="232"/>
                  </a:cubicBezTo>
                  <a:cubicBezTo>
                    <a:pt x="0" y="643"/>
                    <a:pt x="117" y="1172"/>
                    <a:pt x="294" y="1260"/>
                  </a:cubicBezTo>
                  <a:cubicBezTo>
                    <a:pt x="404" y="1337"/>
                    <a:pt x="523" y="1369"/>
                    <a:pt x="637" y="1369"/>
                  </a:cubicBezTo>
                  <a:cubicBezTo>
                    <a:pt x="827" y="1369"/>
                    <a:pt x="1006" y="1282"/>
                    <a:pt x="1116" y="1172"/>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52"/>
            <p:cNvSpPr/>
            <p:nvPr/>
          </p:nvSpPr>
          <p:spPr>
            <a:xfrm>
              <a:off x="8053660" y="3695471"/>
              <a:ext cx="50417" cy="50198"/>
            </a:xfrm>
            <a:custGeom>
              <a:rect b="b" l="l" r="r" t="t"/>
              <a:pathLst>
                <a:path extrusionOk="0" h="1375" w="1381">
                  <a:moveTo>
                    <a:pt x="1183" y="0"/>
                  </a:moveTo>
                  <a:cubicBezTo>
                    <a:pt x="1075" y="0"/>
                    <a:pt x="905" y="68"/>
                    <a:pt x="646" y="221"/>
                  </a:cubicBezTo>
                  <a:cubicBezTo>
                    <a:pt x="0" y="662"/>
                    <a:pt x="118" y="1190"/>
                    <a:pt x="294" y="1278"/>
                  </a:cubicBezTo>
                  <a:cubicBezTo>
                    <a:pt x="406" y="1346"/>
                    <a:pt x="527" y="1374"/>
                    <a:pt x="643" y="1374"/>
                  </a:cubicBezTo>
                  <a:cubicBezTo>
                    <a:pt x="831" y="1374"/>
                    <a:pt x="1007" y="1299"/>
                    <a:pt x="1116" y="1190"/>
                  </a:cubicBezTo>
                  <a:cubicBezTo>
                    <a:pt x="1321" y="1014"/>
                    <a:pt x="1380" y="720"/>
                    <a:pt x="1351" y="397"/>
                  </a:cubicBezTo>
                  <a:cubicBezTo>
                    <a:pt x="1368" y="151"/>
                    <a:pt x="1344" y="0"/>
                    <a:pt x="1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52"/>
            <p:cNvSpPr/>
            <p:nvPr/>
          </p:nvSpPr>
          <p:spPr>
            <a:xfrm>
              <a:off x="8144746" y="3704014"/>
              <a:ext cx="50417" cy="49687"/>
            </a:xfrm>
            <a:custGeom>
              <a:rect b="b" l="l" r="r" t="t"/>
              <a:pathLst>
                <a:path extrusionOk="0" h="1361" w="1381">
                  <a:moveTo>
                    <a:pt x="1183" y="1"/>
                  </a:moveTo>
                  <a:cubicBezTo>
                    <a:pt x="1075" y="1"/>
                    <a:pt x="906" y="69"/>
                    <a:pt x="647" y="222"/>
                  </a:cubicBezTo>
                  <a:cubicBezTo>
                    <a:pt x="1" y="663"/>
                    <a:pt x="118" y="1162"/>
                    <a:pt x="294" y="1250"/>
                  </a:cubicBezTo>
                  <a:cubicBezTo>
                    <a:pt x="408" y="1329"/>
                    <a:pt x="530" y="1360"/>
                    <a:pt x="647" y="1360"/>
                  </a:cubicBezTo>
                  <a:cubicBezTo>
                    <a:pt x="834" y="1360"/>
                    <a:pt x="1008" y="1281"/>
                    <a:pt x="1117" y="1191"/>
                  </a:cubicBezTo>
                  <a:cubicBezTo>
                    <a:pt x="1322" y="986"/>
                    <a:pt x="1381" y="692"/>
                    <a:pt x="1351" y="398"/>
                  </a:cubicBezTo>
                  <a:cubicBezTo>
                    <a:pt x="1369" y="152"/>
                    <a:pt x="1345" y="1"/>
                    <a:pt x="1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2"/>
            <p:cNvSpPr/>
            <p:nvPr/>
          </p:nvSpPr>
          <p:spPr>
            <a:xfrm>
              <a:off x="8086882" y="3863734"/>
              <a:ext cx="49322" cy="49979"/>
            </a:xfrm>
            <a:custGeom>
              <a:rect b="b" l="l" r="r" t="t"/>
              <a:pathLst>
                <a:path extrusionOk="0" h="1369" w="1351">
                  <a:moveTo>
                    <a:pt x="1155" y="1"/>
                  </a:moveTo>
                  <a:cubicBezTo>
                    <a:pt x="1046" y="1"/>
                    <a:pt x="876" y="69"/>
                    <a:pt x="617" y="222"/>
                  </a:cubicBezTo>
                  <a:cubicBezTo>
                    <a:pt x="0" y="663"/>
                    <a:pt x="88" y="1162"/>
                    <a:pt x="265" y="1250"/>
                  </a:cubicBezTo>
                  <a:cubicBezTo>
                    <a:pt x="384" y="1334"/>
                    <a:pt x="514" y="1369"/>
                    <a:pt x="638" y="1369"/>
                  </a:cubicBezTo>
                  <a:cubicBezTo>
                    <a:pt x="817" y="1369"/>
                    <a:pt x="982" y="1295"/>
                    <a:pt x="1087" y="1191"/>
                  </a:cubicBezTo>
                  <a:cubicBezTo>
                    <a:pt x="1322"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2"/>
            <p:cNvSpPr/>
            <p:nvPr/>
          </p:nvSpPr>
          <p:spPr>
            <a:xfrm>
              <a:off x="8151208" y="3804410"/>
              <a:ext cx="50417" cy="50052"/>
            </a:xfrm>
            <a:custGeom>
              <a:rect b="b" l="l" r="r" t="t"/>
              <a:pathLst>
                <a:path extrusionOk="0" h="1371" w="1381">
                  <a:moveTo>
                    <a:pt x="1198" y="0"/>
                  </a:moveTo>
                  <a:cubicBezTo>
                    <a:pt x="1089" y="0"/>
                    <a:pt x="916" y="73"/>
                    <a:pt x="646" y="232"/>
                  </a:cubicBezTo>
                  <a:cubicBezTo>
                    <a:pt x="0" y="673"/>
                    <a:pt x="117" y="1172"/>
                    <a:pt x="294" y="1260"/>
                  </a:cubicBezTo>
                  <a:cubicBezTo>
                    <a:pt x="407" y="1339"/>
                    <a:pt x="529" y="1370"/>
                    <a:pt x="646" y="1370"/>
                  </a:cubicBezTo>
                  <a:cubicBezTo>
                    <a:pt x="833" y="1370"/>
                    <a:pt x="1008" y="1291"/>
                    <a:pt x="1116" y="1201"/>
                  </a:cubicBezTo>
                  <a:cubicBezTo>
                    <a:pt x="1351" y="996"/>
                    <a:pt x="1380" y="702"/>
                    <a:pt x="1380" y="379"/>
                  </a:cubicBezTo>
                  <a:cubicBezTo>
                    <a:pt x="1380" y="140"/>
                    <a:pt x="1350"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2"/>
            <p:cNvSpPr/>
            <p:nvPr/>
          </p:nvSpPr>
          <p:spPr>
            <a:xfrm>
              <a:off x="8176909" y="3957997"/>
              <a:ext cx="50417" cy="49760"/>
            </a:xfrm>
            <a:custGeom>
              <a:rect b="b" l="l" r="r" t="t"/>
              <a:pathLst>
                <a:path extrusionOk="0" h="1363" w="1381">
                  <a:moveTo>
                    <a:pt x="1188" y="1"/>
                  </a:moveTo>
                  <a:cubicBezTo>
                    <a:pt x="1080" y="1"/>
                    <a:pt x="910" y="69"/>
                    <a:pt x="647" y="224"/>
                  </a:cubicBezTo>
                  <a:cubicBezTo>
                    <a:pt x="1" y="664"/>
                    <a:pt x="118" y="1164"/>
                    <a:pt x="294" y="1252"/>
                  </a:cubicBezTo>
                  <a:cubicBezTo>
                    <a:pt x="408" y="1331"/>
                    <a:pt x="530" y="1362"/>
                    <a:pt x="647" y="1362"/>
                  </a:cubicBezTo>
                  <a:cubicBezTo>
                    <a:pt x="834" y="1362"/>
                    <a:pt x="1008" y="1283"/>
                    <a:pt x="1116" y="1193"/>
                  </a:cubicBezTo>
                  <a:cubicBezTo>
                    <a:pt x="1351" y="987"/>
                    <a:pt x="1381" y="694"/>
                    <a:pt x="1351" y="371"/>
                  </a:cubicBezTo>
                  <a:cubicBezTo>
                    <a:pt x="1369" y="144"/>
                    <a:pt x="1345"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2"/>
            <p:cNvSpPr/>
            <p:nvPr/>
          </p:nvSpPr>
          <p:spPr>
            <a:xfrm>
              <a:off x="8092248" y="3961209"/>
              <a:ext cx="49322" cy="49760"/>
            </a:xfrm>
            <a:custGeom>
              <a:rect b="b" l="l" r="r" t="t"/>
              <a:pathLst>
                <a:path extrusionOk="0" h="1363" w="1351">
                  <a:moveTo>
                    <a:pt x="1179" y="1"/>
                  </a:moveTo>
                  <a:cubicBezTo>
                    <a:pt x="1075" y="1"/>
                    <a:pt x="909" y="69"/>
                    <a:pt x="646" y="224"/>
                  </a:cubicBezTo>
                  <a:cubicBezTo>
                    <a:pt x="0" y="664"/>
                    <a:pt x="118" y="1164"/>
                    <a:pt x="294" y="1252"/>
                  </a:cubicBezTo>
                  <a:cubicBezTo>
                    <a:pt x="407" y="1331"/>
                    <a:pt x="529" y="1362"/>
                    <a:pt x="646" y="1362"/>
                  </a:cubicBezTo>
                  <a:cubicBezTo>
                    <a:pt x="833" y="1362"/>
                    <a:pt x="1008" y="1283"/>
                    <a:pt x="1116" y="1193"/>
                  </a:cubicBezTo>
                  <a:cubicBezTo>
                    <a:pt x="1321" y="987"/>
                    <a:pt x="1351" y="694"/>
                    <a:pt x="1351" y="371"/>
                  </a:cubicBezTo>
                  <a:cubicBezTo>
                    <a:pt x="1351" y="145"/>
                    <a:pt x="1330" y="1"/>
                    <a:pt x="1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52"/>
            <p:cNvSpPr/>
            <p:nvPr/>
          </p:nvSpPr>
          <p:spPr>
            <a:xfrm>
              <a:off x="8169425" y="3876220"/>
              <a:ext cx="50417" cy="50015"/>
            </a:xfrm>
            <a:custGeom>
              <a:rect b="b" l="l" r="r" t="t"/>
              <a:pathLst>
                <a:path extrusionOk="0" h="1370" w="1381">
                  <a:moveTo>
                    <a:pt x="1196" y="0"/>
                  </a:moveTo>
                  <a:cubicBezTo>
                    <a:pt x="1089" y="0"/>
                    <a:pt x="916" y="73"/>
                    <a:pt x="646" y="232"/>
                  </a:cubicBezTo>
                  <a:cubicBezTo>
                    <a:pt x="0" y="644"/>
                    <a:pt x="118" y="1172"/>
                    <a:pt x="294" y="1260"/>
                  </a:cubicBezTo>
                  <a:cubicBezTo>
                    <a:pt x="404" y="1337"/>
                    <a:pt x="523" y="1369"/>
                    <a:pt x="637" y="1369"/>
                  </a:cubicBezTo>
                  <a:cubicBezTo>
                    <a:pt x="827" y="1369"/>
                    <a:pt x="1006" y="1282"/>
                    <a:pt x="1116" y="1172"/>
                  </a:cubicBezTo>
                  <a:cubicBezTo>
                    <a:pt x="1321" y="996"/>
                    <a:pt x="1380" y="702"/>
                    <a:pt x="1351" y="379"/>
                  </a:cubicBezTo>
                  <a:cubicBezTo>
                    <a:pt x="1368" y="140"/>
                    <a:pt x="1345" y="0"/>
                    <a:pt x="11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2"/>
            <p:cNvSpPr/>
            <p:nvPr/>
          </p:nvSpPr>
          <p:spPr>
            <a:xfrm>
              <a:off x="8260511" y="3884106"/>
              <a:ext cx="50417" cy="49687"/>
            </a:xfrm>
            <a:custGeom>
              <a:rect b="b" l="l" r="r" t="t"/>
              <a:pathLst>
                <a:path extrusionOk="0" h="1361" w="1381">
                  <a:moveTo>
                    <a:pt x="1184" y="1"/>
                  </a:moveTo>
                  <a:cubicBezTo>
                    <a:pt x="1076" y="1"/>
                    <a:pt x="906" y="69"/>
                    <a:pt x="647" y="222"/>
                  </a:cubicBezTo>
                  <a:cubicBezTo>
                    <a:pt x="1" y="662"/>
                    <a:pt x="118" y="1162"/>
                    <a:pt x="295" y="1250"/>
                  </a:cubicBezTo>
                  <a:cubicBezTo>
                    <a:pt x="408" y="1329"/>
                    <a:pt x="530" y="1360"/>
                    <a:pt x="647" y="1360"/>
                  </a:cubicBezTo>
                  <a:cubicBezTo>
                    <a:pt x="834" y="1360"/>
                    <a:pt x="1008" y="1281"/>
                    <a:pt x="1117" y="1191"/>
                  </a:cubicBezTo>
                  <a:cubicBezTo>
                    <a:pt x="1352" y="1015"/>
                    <a:pt x="1381" y="721"/>
                    <a:pt x="1352" y="398"/>
                  </a:cubicBezTo>
                  <a:cubicBezTo>
                    <a:pt x="1369" y="152"/>
                    <a:pt x="1345" y="1"/>
                    <a:pt x="1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2"/>
            <p:cNvSpPr/>
            <p:nvPr/>
          </p:nvSpPr>
          <p:spPr>
            <a:xfrm>
              <a:off x="8266973" y="3984793"/>
              <a:ext cx="50417" cy="49760"/>
            </a:xfrm>
            <a:custGeom>
              <a:rect b="b" l="l" r="r" t="t"/>
              <a:pathLst>
                <a:path extrusionOk="0" h="1363" w="1381">
                  <a:moveTo>
                    <a:pt x="1189" y="1"/>
                  </a:moveTo>
                  <a:cubicBezTo>
                    <a:pt x="1080" y="1"/>
                    <a:pt x="909" y="69"/>
                    <a:pt x="646" y="224"/>
                  </a:cubicBezTo>
                  <a:cubicBezTo>
                    <a:pt x="0" y="664"/>
                    <a:pt x="118" y="1164"/>
                    <a:pt x="294" y="1252"/>
                  </a:cubicBezTo>
                  <a:cubicBezTo>
                    <a:pt x="407" y="1331"/>
                    <a:pt x="529" y="1362"/>
                    <a:pt x="646" y="1362"/>
                  </a:cubicBezTo>
                  <a:cubicBezTo>
                    <a:pt x="833" y="1362"/>
                    <a:pt x="1008" y="1283"/>
                    <a:pt x="1116" y="1193"/>
                  </a:cubicBezTo>
                  <a:cubicBezTo>
                    <a:pt x="1351" y="987"/>
                    <a:pt x="1380" y="694"/>
                    <a:pt x="1380" y="371"/>
                  </a:cubicBezTo>
                  <a:cubicBezTo>
                    <a:pt x="1380" y="145"/>
                    <a:pt x="1349" y="1"/>
                    <a:pt x="11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2"/>
            <p:cNvSpPr/>
            <p:nvPr/>
          </p:nvSpPr>
          <p:spPr>
            <a:xfrm>
              <a:off x="8250873" y="3804775"/>
              <a:ext cx="49358" cy="50234"/>
            </a:xfrm>
            <a:custGeom>
              <a:rect b="b" l="l" r="r" t="t"/>
              <a:pathLst>
                <a:path extrusionOk="0" h="1376" w="1352">
                  <a:moveTo>
                    <a:pt x="1175" y="1"/>
                  </a:moveTo>
                  <a:cubicBezTo>
                    <a:pt x="1071" y="1"/>
                    <a:pt x="906" y="69"/>
                    <a:pt x="647" y="222"/>
                  </a:cubicBezTo>
                  <a:cubicBezTo>
                    <a:pt x="1" y="663"/>
                    <a:pt x="118" y="1191"/>
                    <a:pt x="294" y="1279"/>
                  </a:cubicBezTo>
                  <a:cubicBezTo>
                    <a:pt x="406" y="1347"/>
                    <a:pt x="527" y="1375"/>
                    <a:pt x="643" y="1375"/>
                  </a:cubicBezTo>
                  <a:cubicBezTo>
                    <a:pt x="831" y="1375"/>
                    <a:pt x="1008" y="1300"/>
                    <a:pt x="1116" y="1191"/>
                  </a:cubicBezTo>
                  <a:cubicBezTo>
                    <a:pt x="1322" y="1015"/>
                    <a:pt x="1351" y="721"/>
                    <a:pt x="1351" y="398"/>
                  </a:cubicBezTo>
                  <a:cubicBezTo>
                    <a:pt x="1351" y="152"/>
                    <a:pt x="1330" y="1"/>
                    <a:pt x="1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52"/>
            <p:cNvSpPr/>
            <p:nvPr/>
          </p:nvSpPr>
          <p:spPr>
            <a:xfrm>
              <a:off x="8313046" y="3725408"/>
              <a:ext cx="49358" cy="49723"/>
            </a:xfrm>
            <a:custGeom>
              <a:rect b="b" l="l" r="r" t="t"/>
              <a:pathLst>
                <a:path extrusionOk="0" h="1362" w="1352">
                  <a:moveTo>
                    <a:pt x="1161" y="0"/>
                  </a:moveTo>
                  <a:cubicBezTo>
                    <a:pt x="1051" y="0"/>
                    <a:pt x="880" y="68"/>
                    <a:pt x="617" y="223"/>
                  </a:cubicBezTo>
                  <a:cubicBezTo>
                    <a:pt x="1" y="664"/>
                    <a:pt x="118" y="1163"/>
                    <a:pt x="265" y="1251"/>
                  </a:cubicBezTo>
                  <a:cubicBezTo>
                    <a:pt x="378" y="1330"/>
                    <a:pt x="500" y="1362"/>
                    <a:pt x="618" y="1362"/>
                  </a:cubicBezTo>
                  <a:cubicBezTo>
                    <a:pt x="804" y="1362"/>
                    <a:pt x="979" y="1283"/>
                    <a:pt x="1087" y="1192"/>
                  </a:cubicBezTo>
                  <a:cubicBezTo>
                    <a:pt x="1322" y="987"/>
                    <a:pt x="1351" y="693"/>
                    <a:pt x="1351" y="370"/>
                  </a:cubicBezTo>
                  <a:cubicBezTo>
                    <a:pt x="1351" y="144"/>
                    <a:pt x="1320"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52"/>
            <p:cNvSpPr/>
            <p:nvPr/>
          </p:nvSpPr>
          <p:spPr>
            <a:xfrm>
              <a:off x="8227289" y="3728620"/>
              <a:ext cx="50417" cy="49723"/>
            </a:xfrm>
            <a:custGeom>
              <a:rect b="b" l="l" r="r" t="t"/>
              <a:pathLst>
                <a:path extrusionOk="0" h="1362" w="1381">
                  <a:moveTo>
                    <a:pt x="1188" y="0"/>
                  </a:moveTo>
                  <a:cubicBezTo>
                    <a:pt x="1080" y="0"/>
                    <a:pt x="910" y="68"/>
                    <a:pt x="647" y="224"/>
                  </a:cubicBezTo>
                  <a:cubicBezTo>
                    <a:pt x="1" y="664"/>
                    <a:pt x="118" y="1163"/>
                    <a:pt x="294" y="1251"/>
                  </a:cubicBezTo>
                  <a:cubicBezTo>
                    <a:pt x="408" y="1331"/>
                    <a:pt x="530" y="1362"/>
                    <a:pt x="647" y="1362"/>
                  </a:cubicBezTo>
                  <a:cubicBezTo>
                    <a:pt x="834" y="1362"/>
                    <a:pt x="1008" y="1283"/>
                    <a:pt x="1116" y="1192"/>
                  </a:cubicBezTo>
                  <a:cubicBezTo>
                    <a:pt x="1322" y="987"/>
                    <a:pt x="1381" y="693"/>
                    <a:pt x="1351" y="370"/>
                  </a:cubicBezTo>
                  <a:cubicBezTo>
                    <a:pt x="1369" y="144"/>
                    <a:pt x="1345"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2"/>
            <p:cNvSpPr/>
            <p:nvPr/>
          </p:nvSpPr>
          <p:spPr>
            <a:xfrm>
              <a:off x="8304466" y="3643594"/>
              <a:ext cx="50417" cy="50015"/>
            </a:xfrm>
            <a:custGeom>
              <a:rect b="b" l="l" r="r" t="t"/>
              <a:pathLst>
                <a:path extrusionOk="0" h="1370" w="1381">
                  <a:moveTo>
                    <a:pt x="1199" y="1"/>
                  </a:moveTo>
                  <a:cubicBezTo>
                    <a:pt x="1090" y="1"/>
                    <a:pt x="917" y="73"/>
                    <a:pt x="647" y="233"/>
                  </a:cubicBezTo>
                  <a:cubicBezTo>
                    <a:pt x="1" y="673"/>
                    <a:pt x="118" y="1173"/>
                    <a:pt x="294" y="1261"/>
                  </a:cubicBezTo>
                  <a:cubicBezTo>
                    <a:pt x="405" y="1338"/>
                    <a:pt x="524" y="1370"/>
                    <a:pt x="638" y="1370"/>
                  </a:cubicBezTo>
                  <a:cubicBezTo>
                    <a:pt x="828" y="1370"/>
                    <a:pt x="1007" y="1282"/>
                    <a:pt x="1117" y="1173"/>
                  </a:cubicBezTo>
                  <a:cubicBezTo>
                    <a:pt x="1351" y="996"/>
                    <a:pt x="1381" y="703"/>
                    <a:pt x="1381" y="380"/>
                  </a:cubicBezTo>
                  <a:cubicBezTo>
                    <a:pt x="1381" y="141"/>
                    <a:pt x="1351" y="1"/>
                    <a:pt x="1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2"/>
            <p:cNvSpPr/>
            <p:nvPr/>
          </p:nvSpPr>
          <p:spPr>
            <a:xfrm>
              <a:off x="8396648" y="3651516"/>
              <a:ext cx="49358" cy="49650"/>
            </a:xfrm>
            <a:custGeom>
              <a:rect b="b" l="l" r="r" t="t"/>
              <a:pathLst>
                <a:path extrusionOk="0" h="1360" w="1352">
                  <a:moveTo>
                    <a:pt x="1156" y="0"/>
                  </a:moveTo>
                  <a:cubicBezTo>
                    <a:pt x="1046" y="0"/>
                    <a:pt x="877" y="68"/>
                    <a:pt x="617" y="221"/>
                  </a:cubicBezTo>
                  <a:cubicBezTo>
                    <a:pt x="1" y="662"/>
                    <a:pt x="89" y="1161"/>
                    <a:pt x="265" y="1249"/>
                  </a:cubicBezTo>
                  <a:cubicBezTo>
                    <a:pt x="378" y="1328"/>
                    <a:pt x="500" y="1360"/>
                    <a:pt x="618" y="1360"/>
                  </a:cubicBezTo>
                  <a:cubicBezTo>
                    <a:pt x="804" y="1360"/>
                    <a:pt x="979" y="1281"/>
                    <a:pt x="1087" y="1190"/>
                  </a:cubicBezTo>
                  <a:cubicBezTo>
                    <a:pt x="1322" y="1014"/>
                    <a:pt x="1352" y="721"/>
                    <a:pt x="1352" y="398"/>
                  </a:cubicBezTo>
                  <a:cubicBezTo>
                    <a:pt x="1352" y="152"/>
                    <a:pt x="1320" y="0"/>
                    <a:pt x="11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2"/>
            <p:cNvSpPr/>
            <p:nvPr/>
          </p:nvSpPr>
          <p:spPr>
            <a:xfrm>
              <a:off x="8337688" y="3811456"/>
              <a:ext cx="49358" cy="49979"/>
            </a:xfrm>
            <a:custGeom>
              <a:rect b="b" l="l" r="r" t="t"/>
              <a:pathLst>
                <a:path extrusionOk="0" h="1369" w="1352">
                  <a:moveTo>
                    <a:pt x="1184" y="0"/>
                  </a:moveTo>
                  <a:cubicBezTo>
                    <a:pt x="1081" y="0"/>
                    <a:pt x="914" y="75"/>
                    <a:pt x="647" y="245"/>
                  </a:cubicBezTo>
                  <a:cubicBezTo>
                    <a:pt x="1" y="656"/>
                    <a:pt x="118" y="1184"/>
                    <a:pt x="295" y="1272"/>
                  </a:cubicBezTo>
                  <a:cubicBezTo>
                    <a:pt x="407" y="1340"/>
                    <a:pt x="527" y="1368"/>
                    <a:pt x="644" y="1368"/>
                  </a:cubicBezTo>
                  <a:cubicBezTo>
                    <a:pt x="832" y="1368"/>
                    <a:pt x="1008" y="1293"/>
                    <a:pt x="1117" y="1184"/>
                  </a:cubicBezTo>
                  <a:cubicBezTo>
                    <a:pt x="1322" y="1008"/>
                    <a:pt x="1352" y="715"/>
                    <a:pt x="1352" y="392"/>
                  </a:cubicBezTo>
                  <a:cubicBezTo>
                    <a:pt x="1352"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2"/>
            <p:cNvSpPr/>
            <p:nvPr/>
          </p:nvSpPr>
          <p:spPr>
            <a:xfrm>
              <a:off x="8403110" y="3752204"/>
              <a:ext cx="49322" cy="49723"/>
            </a:xfrm>
            <a:custGeom>
              <a:rect b="b" l="l" r="r" t="t"/>
              <a:pathLst>
                <a:path extrusionOk="0" h="1362" w="1351">
                  <a:moveTo>
                    <a:pt x="1179" y="0"/>
                  </a:moveTo>
                  <a:cubicBezTo>
                    <a:pt x="1075" y="0"/>
                    <a:pt x="909" y="68"/>
                    <a:pt x="646" y="223"/>
                  </a:cubicBezTo>
                  <a:cubicBezTo>
                    <a:pt x="0" y="664"/>
                    <a:pt x="118" y="1163"/>
                    <a:pt x="264" y="1251"/>
                  </a:cubicBezTo>
                  <a:cubicBezTo>
                    <a:pt x="378" y="1330"/>
                    <a:pt x="500" y="1362"/>
                    <a:pt x="619" y="1362"/>
                  </a:cubicBezTo>
                  <a:cubicBezTo>
                    <a:pt x="808" y="1362"/>
                    <a:pt x="990" y="1283"/>
                    <a:pt x="1116" y="1192"/>
                  </a:cubicBezTo>
                  <a:cubicBezTo>
                    <a:pt x="1321" y="987"/>
                    <a:pt x="1351" y="693"/>
                    <a:pt x="1351" y="370"/>
                  </a:cubicBezTo>
                  <a:cubicBezTo>
                    <a:pt x="1351" y="144"/>
                    <a:pt x="1330" y="0"/>
                    <a:pt x="11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2"/>
            <p:cNvSpPr/>
            <p:nvPr/>
          </p:nvSpPr>
          <p:spPr>
            <a:xfrm>
              <a:off x="8376313" y="3988079"/>
              <a:ext cx="49322" cy="49979"/>
            </a:xfrm>
            <a:custGeom>
              <a:rect b="b" l="l" r="r" t="t"/>
              <a:pathLst>
                <a:path extrusionOk="0" h="1369" w="1351">
                  <a:moveTo>
                    <a:pt x="1155" y="1"/>
                  </a:moveTo>
                  <a:cubicBezTo>
                    <a:pt x="1045" y="1"/>
                    <a:pt x="876" y="69"/>
                    <a:pt x="617" y="222"/>
                  </a:cubicBezTo>
                  <a:cubicBezTo>
                    <a:pt x="0" y="663"/>
                    <a:pt x="117" y="1162"/>
                    <a:pt x="264" y="1250"/>
                  </a:cubicBezTo>
                  <a:cubicBezTo>
                    <a:pt x="384" y="1334"/>
                    <a:pt x="514" y="1369"/>
                    <a:pt x="637" y="1369"/>
                  </a:cubicBezTo>
                  <a:cubicBezTo>
                    <a:pt x="816" y="1369"/>
                    <a:pt x="982" y="1295"/>
                    <a:pt x="1086" y="1191"/>
                  </a:cubicBezTo>
                  <a:cubicBezTo>
                    <a:pt x="1321"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2"/>
            <p:cNvSpPr/>
            <p:nvPr/>
          </p:nvSpPr>
          <p:spPr>
            <a:xfrm>
              <a:off x="8437390" y="3908383"/>
              <a:ext cx="50417" cy="50052"/>
            </a:xfrm>
            <a:custGeom>
              <a:rect b="b" l="l" r="r" t="t"/>
              <a:pathLst>
                <a:path extrusionOk="0" h="1371" w="1381">
                  <a:moveTo>
                    <a:pt x="1197" y="0"/>
                  </a:moveTo>
                  <a:cubicBezTo>
                    <a:pt x="1089" y="0"/>
                    <a:pt x="917" y="73"/>
                    <a:pt x="647" y="232"/>
                  </a:cubicBezTo>
                  <a:cubicBezTo>
                    <a:pt x="1" y="673"/>
                    <a:pt x="118" y="1172"/>
                    <a:pt x="294" y="1260"/>
                  </a:cubicBezTo>
                  <a:cubicBezTo>
                    <a:pt x="408" y="1339"/>
                    <a:pt x="530" y="1371"/>
                    <a:pt x="647" y="1371"/>
                  </a:cubicBezTo>
                  <a:cubicBezTo>
                    <a:pt x="834" y="1371"/>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52"/>
            <p:cNvSpPr/>
            <p:nvPr/>
          </p:nvSpPr>
          <p:spPr>
            <a:xfrm>
              <a:off x="8352729" y="3911596"/>
              <a:ext cx="49322" cy="50052"/>
            </a:xfrm>
            <a:custGeom>
              <a:rect b="b" l="l" r="r" t="t"/>
              <a:pathLst>
                <a:path extrusionOk="0" h="1371" w="1351">
                  <a:moveTo>
                    <a:pt x="1187" y="0"/>
                  </a:moveTo>
                  <a:cubicBezTo>
                    <a:pt x="1084" y="0"/>
                    <a:pt x="916" y="73"/>
                    <a:pt x="646" y="232"/>
                  </a:cubicBezTo>
                  <a:cubicBezTo>
                    <a:pt x="0" y="673"/>
                    <a:pt x="118" y="1172"/>
                    <a:pt x="294" y="1260"/>
                  </a:cubicBezTo>
                  <a:cubicBezTo>
                    <a:pt x="407" y="1339"/>
                    <a:pt x="529" y="1371"/>
                    <a:pt x="646" y="1371"/>
                  </a:cubicBezTo>
                  <a:cubicBezTo>
                    <a:pt x="833" y="1371"/>
                    <a:pt x="1008" y="1292"/>
                    <a:pt x="1116" y="1201"/>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2"/>
            <p:cNvSpPr/>
            <p:nvPr/>
          </p:nvSpPr>
          <p:spPr>
            <a:xfrm>
              <a:off x="8429906" y="3826460"/>
              <a:ext cx="50417" cy="49979"/>
            </a:xfrm>
            <a:custGeom>
              <a:rect b="b" l="l" r="r" t="t"/>
              <a:pathLst>
                <a:path extrusionOk="0" h="1369" w="1381">
                  <a:moveTo>
                    <a:pt x="1192" y="0"/>
                  </a:moveTo>
                  <a:cubicBezTo>
                    <a:pt x="1085" y="0"/>
                    <a:pt x="913" y="75"/>
                    <a:pt x="646" y="245"/>
                  </a:cubicBezTo>
                  <a:cubicBezTo>
                    <a:pt x="0" y="656"/>
                    <a:pt x="118" y="1184"/>
                    <a:pt x="294" y="1272"/>
                  </a:cubicBezTo>
                  <a:cubicBezTo>
                    <a:pt x="406" y="1340"/>
                    <a:pt x="527" y="1369"/>
                    <a:pt x="643" y="1369"/>
                  </a:cubicBezTo>
                  <a:cubicBezTo>
                    <a:pt x="831" y="1369"/>
                    <a:pt x="1007" y="1293"/>
                    <a:pt x="1116" y="1184"/>
                  </a:cubicBezTo>
                  <a:cubicBezTo>
                    <a:pt x="1321" y="1008"/>
                    <a:pt x="1380" y="715"/>
                    <a:pt x="1351" y="392"/>
                  </a:cubicBezTo>
                  <a:cubicBezTo>
                    <a:pt x="1368" y="151"/>
                    <a:pt x="1345" y="0"/>
                    <a:pt x="1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2"/>
            <p:cNvSpPr/>
            <p:nvPr/>
          </p:nvSpPr>
          <p:spPr>
            <a:xfrm>
              <a:off x="8194068" y="3620010"/>
              <a:ext cx="49358" cy="49541"/>
            </a:xfrm>
            <a:custGeom>
              <a:rect b="b" l="l" r="r" t="t"/>
              <a:pathLst>
                <a:path extrusionOk="0" h="1357" w="1352">
                  <a:moveTo>
                    <a:pt x="1169" y="1"/>
                  </a:moveTo>
                  <a:cubicBezTo>
                    <a:pt x="1060" y="1"/>
                    <a:pt x="887" y="73"/>
                    <a:pt x="617" y="233"/>
                  </a:cubicBezTo>
                  <a:cubicBezTo>
                    <a:pt x="0" y="644"/>
                    <a:pt x="89" y="1173"/>
                    <a:pt x="265" y="1261"/>
                  </a:cubicBezTo>
                  <a:cubicBezTo>
                    <a:pt x="377" y="1328"/>
                    <a:pt x="498" y="1357"/>
                    <a:pt x="614" y="1357"/>
                  </a:cubicBezTo>
                  <a:cubicBezTo>
                    <a:pt x="802" y="1357"/>
                    <a:pt x="978" y="1281"/>
                    <a:pt x="1087" y="1173"/>
                  </a:cubicBezTo>
                  <a:cubicBezTo>
                    <a:pt x="1322" y="996"/>
                    <a:pt x="1351" y="703"/>
                    <a:pt x="1351" y="380"/>
                  </a:cubicBezTo>
                  <a:cubicBezTo>
                    <a:pt x="1351" y="141"/>
                    <a:pt x="1321" y="1"/>
                    <a:pt x="1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2"/>
            <p:cNvSpPr/>
            <p:nvPr/>
          </p:nvSpPr>
          <p:spPr>
            <a:xfrm>
              <a:off x="8099732" y="3591717"/>
              <a:ext cx="49358" cy="49979"/>
            </a:xfrm>
            <a:custGeom>
              <a:rect b="b" l="l" r="r" t="t"/>
              <a:pathLst>
                <a:path extrusionOk="0" h="1369" w="1352">
                  <a:moveTo>
                    <a:pt x="1184" y="0"/>
                  </a:moveTo>
                  <a:cubicBezTo>
                    <a:pt x="1080" y="0"/>
                    <a:pt x="914" y="75"/>
                    <a:pt x="647" y="245"/>
                  </a:cubicBezTo>
                  <a:cubicBezTo>
                    <a:pt x="1" y="656"/>
                    <a:pt x="118" y="1184"/>
                    <a:pt x="294" y="1272"/>
                  </a:cubicBezTo>
                  <a:cubicBezTo>
                    <a:pt x="406" y="1340"/>
                    <a:pt x="527" y="1368"/>
                    <a:pt x="643" y="1368"/>
                  </a:cubicBezTo>
                  <a:cubicBezTo>
                    <a:pt x="831" y="1368"/>
                    <a:pt x="1008" y="1293"/>
                    <a:pt x="1116" y="1184"/>
                  </a:cubicBezTo>
                  <a:cubicBezTo>
                    <a:pt x="1322" y="1008"/>
                    <a:pt x="1351" y="714"/>
                    <a:pt x="1351" y="391"/>
                  </a:cubicBezTo>
                  <a:cubicBezTo>
                    <a:pt x="1351"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53"/>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we’ll cover today</a:t>
            </a:r>
            <a:endParaRPr/>
          </a:p>
        </p:txBody>
      </p:sp>
      <p:sp>
        <p:nvSpPr>
          <p:cNvPr id="1249" name="Google Shape;1249;p53"/>
          <p:cNvSpPr/>
          <p:nvPr/>
        </p:nvSpPr>
        <p:spPr>
          <a:xfrm>
            <a:off x="2024450" y="2979467"/>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53"/>
          <p:cNvSpPr/>
          <p:nvPr/>
        </p:nvSpPr>
        <p:spPr>
          <a:xfrm>
            <a:off x="2024450" y="2159233"/>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3"/>
          <p:cNvSpPr/>
          <p:nvPr/>
        </p:nvSpPr>
        <p:spPr>
          <a:xfrm>
            <a:off x="2024450" y="13390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53"/>
          <p:cNvSpPr/>
          <p:nvPr/>
        </p:nvSpPr>
        <p:spPr>
          <a:xfrm>
            <a:off x="2024450" y="37997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3" name="Google Shape;1253;p53"/>
          <p:cNvGrpSpPr/>
          <p:nvPr/>
        </p:nvGrpSpPr>
        <p:grpSpPr>
          <a:xfrm>
            <a:off x="3800475" y="2236356"/>
            <a:ext cx="4622962" cy="550211"/>
            <a:chOff x="3800475" y="2236356"/>
            <a:chExt cx="4622962" cy="550211"/>
          </a:xfrm>
        </p:grpSpPr>
        <p:sp>
          <p:nvSpPr>
            <p:cNvPr id="1254" name="Google Shape;1254;p53"/>
            <p:cNvSpPr txBox="1"/>
            <p:nvPr/>
          </p:nvSpPr>
          <p:spPr>
            <a:xfrm>
              <a:off x="6898837" y="2236356"/>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How do we think beyond the majority?</a:t>
              </a:r>
              <a:endParaRPr>
                <a:solidFill>
                  <a:schemeClr val="dk2"/>
                </a:solidFill>
                <a:latin typeface="Roboto"/>
                <a:ea typeface="Roboto"/>
                <a:cs typeface="Roboto"/>
                <a:sym typeface="Roboto"/>
              </a:endParaRPr>
            </a:p>
          </p:txBody>
        </p:sp>
        <p:sp>
          <p:nvSpPr>
            <p:cNvPr id="1255" name="Google Shape;1255;p53"/>
            <p:cNvSpPr txBox="1"/>
            <p:nvPr/>
          </p:nvSpPr>
          <p:spPr>
            <a:xfrm>
              <a:off x="4992075" y="2236367"/>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Numbers</a:t>
              </a:r>
              <a:endParaRPr sz="2200">
                <a:solidFill>
                  <a:schemeClr val="dk1"/>
                </a:solidFill>
                <a:latin typeface="Archivo Black"/>
                <a:ea typeface="Archivo Black"/>
                <a:cs typeface="Archivo Black"/>
                <a:sym typeface="Archivo Black"/>
              </a:endParaRPr>
            </a:p>
          </p:txBody>
        </p:sp>
        <p:sp>
          <p:nvSpPr>
            <p:cNvPr id="1256" name="Google Shape;1256;p53"/>
            <p:cNvSpPr txBox="1"/>
            <p:nvPr/>
          </p:nvSpPr>
          <p:spPr>
            <a:xfrm>
              <a:off x="3800475" y="2236359"/>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3"/>
                  </a:solidFill>
                  <a:latin typeface="Archivo Black"/>
                  <a:ea typeface="Archivo Black"/>
                  <a:cs typeface="Archivo Black"/>
                  <a:sym typeface="Archivo Black"/>
                </a:rPr>
                <a:t>02</a:t>
              </a:r>
              <a:endParaRPr sz="5000">
                <a:solidFill>
                  <a:schemeClr val="accent3"/>
                </a:solidFill>
                <a:latin typeface="Archivo Black"/>
                <a:ea typeface="Archivo Black"/>
                <a:cs typeface="Archivo Black"/>
                <a:sym typeface="Archivo Black"/>
              </a:endParaRPr>
            </a:p>
          </p:txBody>
        </p:sp>
      </p:grpSp>
      <p:cxnSp>
        <p:nvCxnSpPr>
          <p:cNvPr id="1257" name="Google Shape;1257;p53"/>
          <p:cNvCxnSpPr>
            <a:stCxn id="1250" idx="6"/>
            <a:endCxn id="1256" idx="1"/>
          </p:cNvCxnSpPr>
          <p:nvPr/>
        </p:nvCxnSpPr>
        <p:spPr>
          <a:xfrm flipH="1" rot="10800000">
            <a:off x="2729450" y="2511433"/>
            <a:ext cx="1071000" cy="300"/>
          </a:xfrm>
          <a:prstGeom prst="straightConnector1">
            <a:avLst/>
          </a:prstGeom>
          <a:noFill/>
          <a:ln cap="flat" cmpd="sng" w="9525">
            <a:solidFill>
              <a:schemeClr val="accent3"/>
            </a:solidFill>
            <a:prstDash val="solid"/>
            <a:round/>
            <a:headEnd len="med" w="med" type="none"/>
            <a:tailEnd len="med" w="med" type="triangle"/>
          </a:ln>
        </p:spPr>
      </p:cxnSp>
      <p:sp>
        <p:nvSpPr>
          <p:cNvPr id="1258" name="Google Shape;1258;p53"/>
          <p:cNvSpPr/>
          <p:nvPr/>
        </p:nvSpPr>
        <p:spPr>
          <a:xfrm rot="-5400000">
            <a:off x="-546625" y="2603300"/>
            <a:ext cx="3158100" cy="6297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Language = Participation</a:t>
            </a:r>
            <a:endParaRPr sz="2200">
              <a:solidFill>
                <a:schemeClr val="dk1"/>
              </a:solidFill>
              <a:latin typeface="Archivo Black"/>
              <a:ea typeface="Archivo Black"/>
              <a:cs typeface="Archivo Black"/>
              <a:sym typeface="Archivo Black"/>
            </a:endParaRPr>
          </a:p>
        </p:txBody>
      </p:sp>
      <p:grpSp>
        <p:nvGrpSpPr>
          <p:cNvPr id="1259" name="Google Shape;1259;p53"/>
          <p:cNvGrpSpPr/>
          <p:nvPr/>
        </p:nvGrpSpPr>
        <p:grpSpPr>
          <a:xfrm>
            <a:off x="2186885" y="2335077"/>
            <a:ext cx="380130" cy="353307"/>
            <a:chOff x="1964548" y="1561865"/>
            <a:chExt cx="380130" cy="353307"/>
          </a:xfrm>
        </p:grpSpPr>
        <p:sp>
          <p:nvSpPr>
            <p:cNvPr id="1260" name="Google Shape;1260;p53"/>
            <p:cNvSpPr/>
            <p:nvPr/>
          </p:nvSpPr>
          <p:spPr>
            <a:xfrm>
              <a:off x="2095148" y="1608726"/>
              <a:ext cx="118929" cy="92493"/>
            </a:xfrm>
            <a:custGeom>
              <a:rect b="b" l="l" r="r" t="t"/>
              <a:pathLst>
                <a:path extrusionOk="0" h="2631" w="3383">
                  <a:moveTo>
                    <a:pt x="1719" y="0"/>
                  </a:moveTo>
                  <a:cubicBezTo>
                    <a:pt x="786" y="0"/>
                    <a:pt x="1" y="754"/>
                    <a:pt x="24" y="1739"/>
                  </a:cubicBezTo>
                  <a:cubicBezTo>
                    <a:pt x="43" y="2254"/>
                    <a:pt x="474" y="2628"/>
                    <a:pt x="943" y="2628"/>
                  </a:cubicBezTo>
                  <a:cubicBezTo>
                    <a:pt x="1081" y="2628"/>
                    <a:pt x="1223" y="2595"/>
                    <a:pt x="1358" y="2525"/>
                  </a:cubicBezTo>
                  <a:lnTo>
                    <a:pt x="1548" y="2430"/>
                  </a:lnTo>
                  <a:cubicBezTo>
                    <a:pt x="1596" y="2406"/>
                    <a:pt x="1644" y="2394"/>
                    <a:pt x="1691" y="2394"/>
                  </a:cubicBezTo>
                  <a:cubicBezTo>
                    <a:pt x="1739" y="2394"/>
                    <a:pt x="1786" y="2406"/>
                    <a:pt x="1834" y="2430"/>
                  </a:cubicBezTo>
                  <a:lnTo>
                    <a:pt x="2025" y="2525"/>
                  </a:lnTo>
                  <a:cubicBezTo>
                    <a:pt x="2164" y="2597"/>
                    <a:pt x="2308" y="2631"/>
                    <a:pt x="2449" y="2631"/>
                  </a:cubicBezTo>
                  <a:cubicBezTo>
                    <a:pt x="2908" y="2631"/>
                    <a:pt x="3322" y="2274"/>
                    <a:pt x="3358" y="1763"/>
                  </a:cubicBezTo>
                  <a:cubicBezTo>
                    <a:pt x="3382" y="787"/>
                    <a:pt x="2644" y="48"/>
                    <a:pt x="1763" y="1"/>
                  </a:cubicBezTo>
                  <a:cubicBezTo>
                    <a:pt x="1748" y="0"/>
                    <a:pt x="1734" y="0"/>
                    <a:pt x="17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3"/>
            <p:cNvSpPr/>
            <p:nvPr/>
          </p:nvSpPr>
          <p:spPr>
            <a:xfrm>
              <a:off x="2119440" y="1561865"/>
              <a:ext cx="22640" cy="33503"/>
            </a:xfrm>
            <a:custGeom>
              <a:rect b="b" l="l" r="r" t="t"/>
              <a:pathLst>
                <a:path extrusionOk="0" h="953" w="644">
                  <a:moveTo>
                    <a:pt x="333" y="0"/>
                  </a:moveTo>
                  <a:cubicBezTo>
                    <a:pt x="143" y="0"/>
                    <a:pt x="0" y="143"/>
                    <a:pt x="0" y="310"/>
                  </a:cubicBezTo>
                  <a:lnTo>
                    <a:pt x="0" y="643"/>
                  </a:lnTo>
                  <a:cubicBezTo>
                    <a:pt x="0" y="834"/>
                    <a:pt x="143" y="953"/>
                    <a:pt x="333" y="953"/>
                  </a:cubicBezTo>
                  <a:cubicBezTo>
                    <a:pt x="500" y="953"/>
                    <a:pt x="643" y="834"/>
                    <a:pt x="643" y="643"/>
                  </a:cubicBezTo>
                  <a:lnTo>
                    <a:pt x="643" y="310"/>
                  </a:lnTo>
                  <a:cubicBezTo>
                    <a:pt x="643" y="143"/>
                    <a:pt x="500" y="0"/>
                    <a:pt x="3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3"/>
            <p:cNvSpPr/>
            <p:nvPr/>
          </p:nvSpPr>
          <p:spPr>
            <a:xfrm>
              <a:off x="2167145" y="1561865"/>
              <a:ext cx="22640" cy="33503"/>
            </a:xfrm>
            <a:custGeom>
              <a:rect b="b" l="l" r="r" t="t"/>
              <a:pathLst>
                <a:path extrusionOk="0" h="953" w="644">
                  <a:moveTo>
                    <a:pt x="310" y="0"/>
                  </a:moveTo>
                  <a:cubicBezTo>
                    <a:pt x="143" y="0"/>
                    <a:pt x="0" y="143"/>
                    <a:pt x="0" y="310"/>
                  </a:cubicBezTo>
                  <a:lnTo>
                    <a:pt x="0" y="643"/>
                  </a:lnTo>
                  <a:cubicBezTo>
                    <a:pt x="0" y="834"/>
                    <a:pt x="143" y="953"/>
                    <a:pt x="310" y="953"/>
                  </a:cubicBezTo>
                  <a:cubicBezTo>
                    <a:pt x="501" y="953"/>
                    <a:pt x="643" y="834"/>
                    <a:pt x="643" y="643"/>
                  </a:cubicBezTo>
                  <a:lnTo>
                    <a:pt x="643" y="310"/>
                  </a:lnTo>
                  <a:cubicBezTo>
                    <a:pt x="643" y="143"/>
                    <a:pt x="501" y="0"/>
                    <a:pt x="3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53"/>
            <p:cNvSpPr/>
            <p:nvPr/>
          </p:nvSpPr>
          <p:spPr>
            <a:xfrm>
              <a:off x="2203144" y="1585278"/>
              <a:ext cx="21796" cy="34382"/>
            </a:xfrm>
            <a:custGeom>
              <a:rect b="b" l="l" r="r" t="t"/>
              <a:pathLst>
                <a:path extrusionOk="0" h="978" w="620">
                  <a:moveTo>
                    <a:pt x="310" y="1"/>
                  </a:moveTo>
                  <a:cubicBezTo>
                    <a:pt x="120" y="1"/>
                    <a:pt x="0" y="144"/>
                    <a:pt x="0" y="310"/>
                  </a:cubicBezTo>
                  <a:lnTo>
                    <a:pt x="0" y="644"/>
                  </a:lnTo>
                  <a:cubicBezTo>
                    <a:pt x="0" y="834"/>
                    <a:pt x="120" y="977"/>
                    <a:pt x="310" y="977"/>
                  </a:cubicBezTo>
                  <a:cubicBezTo>
                    <a:pt x="477" y="977"/>
                    <a:pt x="620" y="834"/>
                    <a:pt x="620" y="644"/>
                  </a:cubicBezTo>
                  <a:lnTo>
                    <a:pt x="620" y="310"/>
                  </a:lnTo>
                  <a:cubicBezTo>
                    <a:pt x="620" y="144"/>
                    <a:pt x="477" y="1"/>
                    <a:pt x="3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3"/>
            <p:cNvSpPr/>
            <p:nvPr/>
          </p:nvSpPr>
          <p:spPr>
            <a:xfrm>
              <a:off x="2084250" y="1585278"/>
              <a:ext cx="22640" cy="34382"/>
            </a:xfrm>
            <a:custGeom>
              <a:rect b="b" l="l" r="r" t="t"/>
              <a:pathLst>
                <a:path extrusionOk="0" h="978" w="644">
                  <a:moveTo>
                    <a:pt x="310" y="1"/>
                  </a:moveTo>
                  <a:cubicBezTo>
                    <a:pt x="144" y="1"/>
                    <a:pt x="1" y="144"/>
                    <a:pt x="1" y="310"/>
                  </a:cubicBezTo>
                  <a:lnTo>
                    <a:pt x="1" y="644"/>
                  </a:lnTo>
                  <a:cubicBezTo>
                    <a:pt x="1" y="834"/>
                    <a:pt x="144" y="977"/>
                    <a:pt x="310" y="977"/>
                  </a:cubicBezTo>
                  <a:cubicBezTo>
                    <a:pt x="501" y="977"/>
                    <a:pt x="644" y="834"/>
                    <a:pt x="644" y="644"/>
                  </a:cubicBezTo>
                  <a:lnTo>
                    <a:pt x="644" y="310"/>
                  </a:lnTo>
                  <a:cubicBezTo>
                    <a:pt x="644" y="144"/>
                    <a:pt x="501" y="1"/>
                    <a:pt x="3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3"/>
            <p:cNvSpPr/>
            <p:nvPr/>
          </p:nvSpPr>
          <p:spPr>
            <a:xfrm>
              <a:off x="1995519" y="1855689"/>
              <a:ext cx="146561" cy="59482"/>
            </a:xfrm>
            <a:custGeom>
              <a:rect b="b" l="l" r="r" t="t"/>
              <a:pathLst>
                <a:path extrusionOk="0" h="1692" w="4169">
                  <a:moveTo>
                    <a:pt x="310" y="1"/>
                  </a:moveTo>
                  <a:cubicBezTo>
                    <a:pt x="120" y="1"/>
                    <a:pt x="0" y="144"/>
                    <a:pt x="0" y="311"/>
                  </a:cubicBezTo>
                  <a:cubicBezTo>
                    <a:pt x="0" y="715"/>
                    <a:pt x="0" y="1382"/>
                    <a:pt x="0" y="1382"/>
                  </a:cubicBezTo>
                  <a:cubicBezTo>
                    <a:pt x="0" y="1549"/>
                    <a:pt x="120" y="1692"/>
                    <a:pt x="310" y="1692"/>
                  </a:cubicBezTo>
                  <a:lnTo>
                    <a:pt x="3835" y="1692"/>
                  </a:lnTo>
                  <a:cubicBezTo>
                    <a:pt x="4025" y="1692"/>
                    <a:pt x="4168" y="1549"/>
                    <a:pt x="4168" y="1382"/>
                  </a:cubicBezTo>
                  <a:cubicBezTo>
                    <a:pt x="4168" y="1073"/>
                    <a:pt x="4168" y="549"/>
                    <a:pt x="4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3"/>
            <p:cNvSpPr/>
            <p:nvPr/>
          </p:nvSpPr>
          <p:spPr>
            <a:xfrm>
              <a:off x="1964548" y="1572728"/>
              <a:ext cx="177533" cy="260393"/>
            </a:xfrm>
            <a:custGeom>
              <a:rect b="b" l="l" r="r" t="t"/>
              <a:pathLst>
                <a:path extrusionOk="0" h="7407" w="5050">
                  <a:moveTo>
                    <a:pt x="1072" y="1"/>
                  </a:moveTo>
                  <a:cubicBezTo>
                    <a:pt x="477" y="1"/>
                    <a:pt x="0" y="477"/>
                    <a:pt x="0" y="1096"/>
                  </a:cubicBezTo>
                  <a:lnTo>
                    <a:pt x="0" y="4359"/>
                  </a:lnTo>
                  <a:cubicBezTo>
                    <a:pt x="0" y="4430"/>
                    <a:pt x="24" y="5502"/>
                    <a:pt x="977" y="6288"/>
                  </a:cubicBezTo>
                  <a:cubicBezTo>
                    <a:pt x="1429" y="6645"/>
                    <a:pt x="1620" y="7074"/>
                    <a:pt x="1691" y="7407"/>
                  </a:cubicBezTo>
                  <a:lnTo>
                    <a:pt x="5049" y="7407"/>
                  </a:lnTo>
                  <a:cubicBezTo>
                    <a:pt x="5049" y="6335"/>
                    <a:pt x="5049" y="5311"/>
                    <a:pt x="5025" y="5264"/>
                  </a:cubicBezTo>
                  <a:cubicBezTo>
                    <a:pt x="4954" y="4764"/>
                    <a:pt x="4620" y="4335"/>
                    <a:pt x="4168" y="4168"/>
                  </a:cubicBezTo>
                  <a:cubicBezTo>
                    <a:pt x="3644" y="3954"/>
                    <a:pt x="3453" y="3740"/>
                    <a:pt x="3072" y="3358"/>
                  </a:cubicBezTo>
                  <a:cubicBezTo>
                    <a:pt x="2963" y="3237"/>
                    <a:pt x="2797" y="3171"/>
                    <a:pt x="2626" y="3171"/>
                  </a:cubicBezTo>
                  <a:cubicBezTo>
                    <a:pt x="2463" y="3171"/>
                    <a:pt x="2295" y="3231"/>
                    <a:pt x="2167" y="3358"/>
                  </a:cubicBezTo>
                  <a:cubicBezTo>
                    <a:pt x="2025" y="3501"/>
                    <a:pt x="2025" y="3716"/>
                    <a:pt x="2167" y="3859"/>
                  </a:cubicBezTo>
                  <a:lnTo>
                    <a:pt x="3215" y="4906"/>
                  </a:lnTo>
                  <a:cubicBezTo>
                    <a:pt x="3406" y="5097"/>
                    <a:pt x="3263" y="5454"/>
                    <a:pt x="2977" y="5454"/>
                  </a:cubicBezTo>
                  <a:cubicBezTo>
                    <a:pt x="2906" y="5454"/>
                    <a:pt x="2834" y="5407"/>
                    <a:pt x="2763" y="5359"/>
                  </a:cubicBezTo>
                  <a:lnTo>
                    <a:pt x="1715" y="4311"/>
                  </a:lnTo>
                  <a:cubicBezTo>
                    <a:pt x="1501" y="4097"/>
                    <a:pt x="1405" y="3787"/>
                    <a:pt x="1429" y="3525"/>
                  </a:cubicBezTo>
                  <a:lnTo>
                    <a:pt x="1429" y="334"/>
                  </a:lnTo>
                  <a:cubicBezTo>
                    <a:pt x="1429" y="144"/>
                    <a:pt x="1263" y="1"/>
                    <a:pt x="10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3"/>
            <p:cNvSpPr/>
            <p:nvPr/>
          </p:nvSpPr>
          <p:spPr>
            <a:xfrm>
              <a:off x="2167145" y="1855689"/>
              <a:ext cx="146526" cy="59482"/>
            </a:xfrm>
            <a:custGeom>
              <a:rect b="b" l="l" r="r" t="t"/>
              <a:pathLst>
                <a:path extrusionOk="0" h="1692" w="4168">
                  <a:moveTo>
                    <a:pt x="0" y="1"/>
                  </a:moveTo>
                  <a:cubicBezTo>
                    <a:pt x="0" y="549"/>
                    <a:pt x="0" y="1073"/>
                    <a:pt x="0" y="1382"/>
                  </a:cubicBezTo>
                  <a:cubicBezTo>
                    <a:pt x="0" y="1549"/>
                    <a:pt x="143" y="1692"/>
                    <a:pt x="334" y="1692"/>
                  </a:cubicBezTo>
                  <a:lnTo>
                    <a:pt x="3858" y="1692"/>
                  </a:lnTo>
                  <a:cubicBezTo>
                    <a:pt x="4049" y="1692"/>
                    <a:pt x="4168" y="1549"/>
                    <a:pt x="4168" y="1382"/>
                  </a:cubicBezTo>
                  <a:cubicBezTo>
                    <a:pt x="4168" y="1382"/>
                    <a:pt x="4168" y="715"/>
                    <a:pt x="4168" y="311"/>
                  </a:cubicBezTo>
                  <a:cubicBezTo>
                    <a:pt x="4168" y="144"/>
                    <a:pt x="4049" y="1"/>
                    <a:pt x="38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3"/>
            <p:cNvSpPr/>
            <p:nvPr/>
          </p:nvSpPr>
          <p:spPr>
            <a:xfrm>
              <a:off x="2167145" y="1572728"/>
              <a:ext cx="177533" cy="260393"/>
            </a:xfrm>
            <a:custGeom>
              <a:rect b="b" l="l" r="r" t="t"/>
              <a:pathLst>
                <a:path extrusionOk="0" h="7407" w="5050">
                  <a:moveTo>
                    <a:pt x="3977" y="1"/>
                  </a:moveTo>
                  <a:cubicBezTo>
                    <a:pt x="3787" y="1"/>
                    <a:pt x="3620" y="144"/>
                    <a:pt x="3620" y="334"/>
                  </a:cubicBezTo>
                  <a:lnTo>
                    <a:pt x="3620" y="3525"/>
                  </a:lnTo>
                  <a:cubicBezTo>
                    <a:pt x="3644" y="3787"/>
                    <a:pt x="3549" y="4097"/>
                    <a:pt x="3334" y="4311"/>
                  </a:cubicBezTo>
                  <a:lnTo>
                    <a:pt x="2287" y="5359"/>
                  </a:lnTo>
                  <a:cubicBezTo>
                    <a:pt x="2215" y="5407"/>
                    <a:pt x="2144" y="5454"/>
                    <a:pt x="2072" y="5454"/>
                  </a:cubicBezTo>
                  <a:cubicBezTo>
                    <a:pt x="1787" y="5454"/>
                    <a:pt x="1644" y="5097"/>
                    <a:pt x="1834" y="4906"/>
                  </a:cubicBezTo>
                  <a:lnTo>
                    <a:pt x="2882" y="3859"/>
                  </a:lnTo>
                  <a:cubicBezTo>
                    <a:pt x="3025" y="3716"/>
                    <a:pt x="3025" y="3501"/>
                    <a:pt x="2882" y="3358"/>
                  </a:cubicBezTo>
                  <a:cubicBezTo>
                    <a:pt x="2754" y="3231"/>
                    <a:pt x="2587" y="3171"/>
                    <a:pt x="2424" y="3171"/>
                  </a:cubicBezTo>
                  <a:cubicBezTo>
                    <a:pt x="2253" y="3171"/>
                    <a:pt x="2087" y="3237"/>
                    <a:pt x="1977" y="3358"/>
                  </a:cubicBezTo>
                  <a:cubicBezTo>
                    <a:pt x="1596" y="3740"/>
                    <a:pt x="1406" y="3954"/>
                    <a:pt x="882" y="4168"/>
                  </a:cubicBezTo>
                  <a:cubicBezTo>
                    <a:pt x="429" y="4335"/>
                    <a:pt x="96" y="4764"/>
                    <a:pt x="24" y="5264"/>
                  </a:cubicBezTo>
                  <a:cubicBezTo>
                    <a:pt x="0" y="5311"/>
                    <a:pt x="0" y="6335"/>
                    <a:pt x="0" y="7407"/>
                  </a:cubicBezTo>
                  <a:lnTo>
                    <a:pt x="3358" y="7407"/>
                  </a:lnTo>
                  <a:cubicBezTo>
                    <a:pt x="3430" y="7074"/>
                    <a:pt x="3620" y="6645"/>
                    <a:pt x="4073" y="6288"/>
                  </a:cubicBezTo>
                  <a:cubicBezTo>
                    <a:pt x="5025" y="5502"/>
                    <a:pt x="5049" y="4430"/>
                    <a:pt x="5049" y="4359"/>
                  </a:cubicBezTo>
                  <a:lnTo>
                    <a:pt x="5049" y="1096"/>
                  </a:lnTo>
                  <a:cubicBezTo>
                    <a:pt x="5049" y="477"/>
                    <a:pt x="4573" y="1"/>
                    <a:pt x="39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69" name="Google Shape;1269;p53"/>
          <p:cNvCxnSpPr>
            <a:stCxn id="1258" idx="2"/>
            <a:endCxn id="1250" idx="2"/>
          </p:cNvCxnSpPr>
          <p:nvPr/>
        </p:nvCxnSpPr>
        <p:spPr>
          <a:xfrm flipH="1" rot="10800000">
            <a:off x="1347275" y="2511650"/>
            <a:ext cx="677100" cy="406500"/>
          </a:xfrm>
          <a:prstGeom prst="curvedConnector3">
            <a:avLst>
              <a:gd fmla="val 50007" name="adj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54"/>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Language Access means thinking beyond the majority</a:t>
            </a:r>
            <a:endParaRPr/>
          </a:p>
        </p:txBody>
      </p:sp>
      <p:sp>
        <p:nvSpPr>
          <p:cNvPr id="1275" name="Google Shape;1275;p54"/>
          <p:cNvSpPr txBox="1"/>
          <p:nvPr>
            <p:ph idx="1" type="body"/>
          </p:nvPr>
        </p:nvSpPr>
        <p:spPr>
          <a:xfrm>
            <a:off x="5671275" y="1533625"/>
            <a:ext cx="2703300" cy="34164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Roboto"/>
              <a:buChar char="●"/>
            </a:pPr>
            <a:r>
              <a:rPr lang="en" sz="1600"/>
              <a:t>Baltimore population: 585,708. </a:t>
            </a:r>
            <a:endParaRPr sz="1600"/>
          </a:p>
          <a:p>
            <a:pPr indent="-304800" lvl="1" marL="914400" rtl="0" algn="l">
              <a:lnSpc>
                <a:spcPct val="115000"/>
              </a:lnSpc>
              <a:spcBef>
                <a:spcPts val="1600"/>
              </a:spcBef>
              <a:spcAft>
                <a:spcPts val="0"/>
              </a:spcAft>
              <a:buClr>
                <a:schemeClr val="accent4"/>
              </a:buClr>
              <a:buSzPts val="1200"/>
              <a:buFont typeface="Roboto Condensed Light"/>
              <a:buChar char="○"/>
            </a:pPr>
            <a:r>
              <a:rPr lang="en" sz="1200"/>
              <a:t>This means that there are over 57,000 multilingual community members in Baltimore</a:t>
            </a:r>
            <a:endParaRPr sz="1200"/>
          </a:p>
          <a:p>
            <a:pPr indent="-304800" lvl="1" marL="914400" rtl="0" algn="l">
              <a:lnSpc>
                <a:spcPct val="115000"/>
              </a:lnSpc>
              <a:spcBef>
                <a:spcPts val="1600"/>
              </a:spcBef>
              <a:spcAft>
                <a:spcPts val="0"/>
              </a:spcAft>
              <a:buClr>
                <a:schemeClr val="accent4"/>
              </a:buClr>
              <a:buSzPts val="1200"/>
              <a:buFont typeface="Roboto Condensed Light"/>
              <a:buChar char="○"/>
            </a:pPr>
            <a:r>
              <a:rPr lang="en" sz="1200"/>
              <a:t>How many families? How many stories?</a:t>
            </a:r>
            <a:endParaRPr sz="1200"/>
          </a:p>
          <a:p>
            <a:pPr indent="0" lvl="0" marL="457200" rtl="0" algn="l">
              <a:lnSpc>
                <a:spcPct val="115000"/>
              </a:lnSpc>
              <a:spcBef>
                <a:spcPts val="1600"/>
              </a:spcBef>
              <a:spcAft>
                <a:spcPts val="1600"/>
              </a:spcAft>
              <a:buNone/>
            </a:pPr>
            <a:r>
              <a:t/>
            </a:r>
            <a:endParaRPr sz="1200"/>
          </a:p>
        </p:txBody>
      </p:sp>
      <p:grpSp>
        <p:nvGrpSpPr>
          <p:cNvPr id="1276" name="Google Shape;1276;p54"/>
          <p:cNvGrpSpPr/>
          <p:nvPr/>
        </p:nvGrpSpPr>
        <p:grpSpPr>
          <a:xfrm>
            <a:off x="8168345" y="4284017"/>
            <a:ext cx="511324" cy="446341"/>
            <a:chOff x="7976483" y="3591717"/>
            <a:chExt cx="511324" cy="446341"/>
          </a:xfrm>
        </p:grpSpPr>
        <p:sp>
          <p:nvSpPr>
            <p:cNvPr id="1277" name="Google Shape;1277;p54"/>
            <p:cNvSpPr/>
            <p:nvPr/>
          </p:nvSpPr>
          <p:spPr>
            <a:xfrm>
              <a:off x="8000030" y="3857309"/>
              <a:ext cx="49358" cy="49687"/>
            </a:xfrm>
            <a:custGeom>
              <a:rect b="b" l="l" r="r" t="t"/>
              <a:pathLst>
                <a:path extrusionOk="0" h="1361" w="1352">
                  <a:moveTo>
                    <a:pt x="1156" y="1"/>
                  </a:moveTo>
                  <a:cubicBezTo>
                    <a:pt x="1046" y="1"/>
                    <a:pt x="877" y="69"/>
                    <a:pt x="618" y="222"/>
                  </a:cubicBezTo>
                  <a:cubicBezTo>
                    <a:pt x="1" y="662"/>
                    <a:pt x="118" y="1162"/>
                    <a:pt x="265" y="1250"/>
                  </a:cubicBezTo>
                  <a:cubicBezTo>
                    <a:pt x="379" y="1329"/>
                    <a:pt x="501" y="1360"/>
                    <a:pt x="618" y="1360"/>
                  </a:cubicBezTo>
                  <a:cubicBezTo>
                    <a:pt x="805" y="1360"/>
                    <a:pt x="979" y="1281"/>
                    <a:pt x="1087" y="1191"/>
                  </a:cubicBezTo>
                  <a:cubicBezTo>
                    <a:pt x="1322" y="1015"/>
                    <a:pt x="1352" y="721"/>
                    <a:pt x="1352" y="398"/>
                  </a:cubicBezTo>
                  <a:cubicBezTo>
                    <a:pt x="1352" y="152"/>
                    <a:pt x="1320" y="1"/>
                    <a:pt x="1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4"/>
            <p:cNvSpPr/>
            <p:nvPr/>
          </p:nvSpPr>
          <p:spPr>
            <a:xfrm>
              <a:off x="8061144" y="3777613"/>
              <a:ext cx="50417" cy="50052"/>
            </a:xfrm>
            <a:custGeom>
              <a:rect b="b" l="l" r="r" t="t"/>
              <a:pathLst>
                <a:path extrusionOk="0" h="1371" w="1381">
                  <a:moveTo>
                    <a:pt x="1197" y="0"/>
                  </a:moveTo>
                  <a:cubicBezTo>
                    <a:pt x="1089" y="0"/>
                    <a:pt x="917" y="72"/>
                    <a:pt x="647" y="232"/>
                  </a:cubicBezTo>
                  <a:cubicBezTo>
                    <a:pt x="1" y="673"/>
                    <a:pt x="118" y="1172"/>
                    <a:pt x="294" y="1260"/>
                  </a:cubicBezTo>
                  <a:cubicBezTo>
                    <a:pt x="408" y="1339"/>
                    <a:pt x="530" y="1370"/>
                    <a:pt x="647" y="1370"/>
                  </a:cubicBezTo>
                  <a:cubicBezTo>
                    <a:pt x="834" y="1370"/>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4"/>
            <p:cNvSpPr/>
            <p:nvPr/>
          </p:nvSpPr>
          <p:spPr>
            <a:xfrm>
              <a:off x="7976483" y="3780826"/>
              <a:ext cx="49322" cy="49979"/>
            </a:xfrm>
            <a:custGeom>
              <a:rect b="b" l="l" r="r" t="t"/>
              <a:pathLst>
                <a:path extrusionOk="0" h="1369" w="1351">
                  <a:moveTo>
                    <a:pt x="1187" y="0"/>
                  </a:moveTo>
                  <a:cubicBezTo>
                    <a:pt x="1084" y="0"/>
                    <a:pt x="916" y="73"/>
                    <a:pt x="646" y="232"/>
                  </a:cubicBezTo>
                  <a:cubicBezTo>
                    <a:pt x="0" y="643"/>
                    <a:pt x="117" y="1172"/>
                    <a:pt x="294" y="1260"/>
                  </a:cubicBezTo>
                  <a:cubicBezTo>
                    <a:pt x="404" y="1337"/>
                    <a:pt x="523" y="1369"/>
                    <a:pt x="637" y="1369"/>
                  </a:cubicBezTo>
                  <a:cubicBezTo>
                    <a:pt x="827" y="1369"/>
                    <a:pt x="1006" y="1282"/>
                    <a:pt x="1116" y="1172"/>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4"/>
            <p:cNvSpPr/>
            <p:nvPr/>
          </p:nvSpPr>
          <p:spPr>
            <a:xfrm>
              <a:off x="8053660" y="3695471"/>
              <a:ext cx="50417" cy="50198"/>
            </a:xfrm>
            <a:custGeom>
              <a:rect b="b" l="l" r="r" t="t"/>
              <a:pathLst>
                <a:path extrusionOk="0" h="1375" w="1381">
                  <a:moveTo>
                    <a:pt x="1183" y="0"/>
                  </a:moveTo>
                  <a:cubicBezTo>
                    <a:pt x="1075" y="0"/>
                    <a:pt x="905" y="68"/>
                    <a:pt x="646" y="221"/>
                  </a:cubicBezTo>
                  <a:cubicBezTo>
                    <a:pt x="0" y="662"/>
                    <a:pt x="118" y="1190"/>
                    <a:pt x="294" y="1278"/>
                  </a:cubicBezTo>
                  <a:cubicBezTo>
                    <a:pt x="406" y="1346"/>
                    <a:pt x="527" y="1374"/>
                    <a:pt x="643" y="1374"/>
                  </a:cubicBezTo>
                  <a:cubicBezTo>
                    <a:pt x="831" y="1374"/>
                    <a:pt x="1007" y="1299"/>
                    <a:pt x="1116" y="1190"/>
                  </a:cubicBezTo>
                  <a:cubicBezTo>
                    <a:pt x="1321" y="1014"/>
                    <a:pt x="1380" y="720"/>
                    <a:pt x="1351" y="397"/>
                  </a:cubicBezTo>
                  <a:cubicBezTo>
                    <a:pt x="1368" y="151"/>
                    <a:pt x="1344" y="0"/>
                    <a:pt x="1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4"/>
            <p:cNvSpPr/>
            <p:nvPr/>
          </p:nvSpPr>
          <p:spPr>
            <a:xfrm>
              <a:off x="8144746" y="3704014"/>
              <a:ext cx="50417" cy="49687"/>
            </a:xfrm>
            <a:custGeom>
              <a:rect b="b" l="l" r="r" t="t"/>
              <a:pathLst>
                <a:path extrusionOk="0" h="1361" w="1381">
                  <a:moveTo>
                    <a:pt x="1183" y="1"/>
                  </a:moveTo>
                  <a:cubicBezTo>
                    <a:pt x="1075" y="1"/>
                    <a:pt x="906" y="69"/>
                    <a:pt x="647" y="222"/>
                  </a:cubicBezTo>
                  <a:cubicBezTo>
                    <a:pt x="1" y="663"/>
                    <a:pt x="118" y="1162"/>
                    <a:pt x="294" y="1250"/>
                  </a:cubicBezTo>
                  <a:cubicBezTo>
                    <a:pt x="408" y="1329"/>
                    <a:pt x="530" y="1360"/>
                    <a:pt x="647" y="1360"/>
                  </a:cubicBezTo>
                  <a:cubicBezTo>
                    <a:pt x="834" y="1360"/>
                    <a:pt x="1008" y="1281"/>
                    <a:pt x="1117" y="1191"/>
                  </a:cubicBezTo>
                  <a:cubicBezTo>
                    <a:pt x="1322" y="986"/>
                    <a:pt x="1381" y="692"/>
                    <a:pt x="1351" y="398"/>
                  </a:cubicBezTo>
                  <a:cubicBezTo>
                    <a:pt x="1369" y="152"/>
                    <a:pt x="1345" y="1"/>
                    <a:pt x="1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4"/>
            <p:cNvSpPr/>
            <p:nvPr/>
          </p:nvSpPr>
          <p:spPr>
            <a:xfrm>
              <a:off x="8086882" y="3863734"/>
              <a:ext cx="49322" cy="49979"/>
            </a:xfrm>
            <a:custGeom>
              <a:rect b="b" l="l" r="r" t="t"/>
              <a:pathLst>
                <a:path extrusionOk="0" h="1369" w="1351">
                  <a:moveTo>
                    <a:pt x="1155" y="1"/>
                  </a:moveTo>
                  <a:cubicBezTo>
                    <a:pt x="1046" y="1"/>
                    <a:pt x="876" y="69"/>
                    <a:pt x="617" y="222"/>
                  </a:cubicBezTo>
                  <a:cubicBezTo>
                    <a:pt x="0" y="663"/>
                    <a:pt x="88" y="1162"/>
                    <a:pt x="265" y="1250"/>
                  </a:cubicBezTo>
                  <a:cubicBezTo>
                    <a:pt x="384" y="1334"/>
                    <a:pt x="514" y="1369"/>
                    <a:pt x="638" y="1369"/>
                  </a:cubicBezTo>
                  <a:cubicBezTo>
                    <a:pt x="817" y="1369"/>
                    <a:pt x="982" y="1295"/>
                    <a:pt x="1087" y="1191"/>
                  </a:cubicBezTo>
                  <a:cubicBezTo>
                    <a:pt x="1322"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4"/>
            <p:cNvSpPr/>
            <p:nvPr/>
          </p:nvSpPr>
          <p:spPr>
            <a:xfrm>
              <a:off x="8151208" y="3804410"/>
              <a:ext cx="50417" cy="50052"/>
            </a:xfrm>
            <a:custGeom>
              <a:rect b="b" l="l" r="r" t="t"/>
              <a:pathLst>
                <a:path extrusionOk="0" h="1371" w="1381">
                  <a:moveTo>
                    <a:pt x="1198" y="0"/>
                  </a:moveTo>
                  <a:cubicBezTo>
                    <a:pt x="1089" y="0"/>
                    <a:pt x="916" y="73"/>
                    <a:pt x="646" y="232"/>
                  </a:cubicBezTo>
                  <a:cubicBezTo>
                    <a:pt x="0" y="673"/>
                    <a:pt x="117" y="1172"/>
                    <a:pt x="294" y="1260"/>
                  </a:cubicBezTo>
                  <a:cubicBezTo>
                    <a:pt x="407" y="1339"/>
                    <a:pt x="529" y="1370"/>
                    <a:pt x="646" y="1370"/>
                  </a:cubicBezTo>
                  <a:cubicBezTo>
                    <a:pt x="833" y="1370"/>
                    <a:pt x="1008" y="1291"/>
                    <a:pt x="1116" y="1201"/>
                  </a:cubicBezTo>
                  <a:cubicBezTo>
                    <a:pt x="1351" y="996"/>
                    <a:pt x="1380" y="702"/>
                    <a:pt x="1380" y="379"/>
                  </a:cubicBezTo>
                  <a:cubicBezTo>
                    <a:pt x="1380" y="140"/>
                    <a:pt x="1350"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4"/>
            <p:cNvSpPr/>
            <p:nvPr/>
          </p:nvSpPr>
          <p:spPr>
            <a:xfrm>
              <a:off x="8176909" y="3957997"/>
              <a:ext cx="50417" cy="49760"/>
            </a:xfrm>
            <a:custGeom>
              <a:rect b="b" l="l" r="r" t="t"/>
              <a:pathLst>
                <a:path extrusionOk="0" h="1363" w="1381">
                  <a:moveTo>
                    <a:pt x="1188" y="1"/>
                  </a:moveTo>
                  <a:cubicBezTo>
                    <a:pt x="1080" y="1"/>
                    <a:pt x="910" y="69"/>
                    <a:pt x="647" y="224"/>
                  </a:cubicBezTo>
                  <a:cubicBezTo>
                    <a:pt x="1" y="664"/>
                    <a:pt x="118" y="1164"/>
                    <a:pt x="294" y="1252"/>
                  </a:cubicBezTo>
                  <a:cubicBezTo>
                    <a:pt x="408" y="1331"/>
                    <a:pt x="530" y="1362"/>
                    <a:pt x="647" y="1362"/>
                  </a:cubicBezTo>
                  <a:cubicBezTo>
                    <a:pt x="834" y="1362"/>
                    <a:pt x="1008" y="1283"/>
                    <a:pt x="1116" y="1193"/>
                  </a:cubicBezTo>
                  <a:cubicBezTo>
                    <a:pt x="1351" y="987"/>
                    <a:pt x="1381" y="694"/>
                    <a:pt x="1351" y="371"/>
                  </a:cubicBezTo>
                  <a:cubicBezTo>
                    <a:pt x="1369" y="144"/>
                    <a:pt x="1345"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4"/>
            <p:cNvSpPr/>
            <p:nvPr/>
          </p:nvSpPr>
          <p:spPr>
            <a:xfrm>
              <a:off x="8092248" y="3961209"/>
              <a:ext cx="49322" cy="49760"/>
            </a:xfrm>
            <a:custGeom>
              <a:rect b="b" l="l" r="r" t="t"/>
              <a:pathLst>
                <a:path extrusionOk="0" h="1363" w="1351">
                  <a:moveTo>
                    <a:pt x="1179" y="1"/>
                  </a:moveTo>
                  <a:cubicBezTo>
                    <a:pt x="1075" y="1"/>
                    <a:pt x="909" y="69"/>
                    <a:pt x="646" y="224"/>
                  </a:cubicBezTo>
                  <a:cubicBezTo>
                    <a:pt x="0" y="664"/>
                    <a:pt x="118" y="1164"/>
                    <a:pt x="294" y="1252"/>
                  </a:cubicBezTo>
                  <a:cubicBezTo>
                    <a:pt x="407" y="1331"/>
                    <a:pt x="529" y="1362"/>
                    <a:pt x="646" y="1362"/>
                  </a:cubicBezTo>
                  <a:cubicBezTo>
                    <a:pt x="833" y="1362"/>
                    <a:pt x="1008" y="1283"/>
                    <a:pt x="1116" y="1193"/>
                  </a:cubicBezTo>
                  <a:cubicBezTo>
                    <a:pt x="1321" y="987"/>
                    <a:pt x="1351" y="694"/>
                    <a:pt x="1351" y="371"/>
                  </a:cubicBezTo>
                  <a:cubicBezTo>
                    <a:pt x="1351" y="145"/>
                    <a:pt x="1330" y="1"/>
                    <a:pt x="1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4"/>
            <p:cNvSpPr/>
            <p:nvPr/>
          </p:nvSpPr>
          <p:spPr>
            <a:xfrm>
              <a:off x="8169425" y="3876220"/>
              <a:ext cx="50417" cy="50015"/>
            </a:xfrm>
            <a:custGeom>
              <a:rect b="b" l="l" r="r" t="t"/>
              <a:pathLst>
                <a:path extrusionOk="0" h="1370" w="1381">
                  <a:moveTo>
                    <a:pt x="1196" y="0"/>
                  </a:moveTo>
                  <a:cubicBezTo>
                    <a:pt x="1089" y="0"/>
                    <a:pt x="916" y="73"/>
                    <a:pt x="646" y="232"/>
                  </a:cubicBezTo>
                  <a:cubicBezTo>
                    <a:pt x="0" y="644"/>
                    <a:pt x="118" y="1172"/>
                    <a:pt x="294" y="1260"/>
                  </a:cubicBezTo>
                  <a:cubicBezTo>
                    <a:pt x="404" y="1337"/>
                    <a:pt x="523" y="1369"/>
                    <a:pt x="637" y="1369"/>
                  </a:cubicBezTo>
                  <a:cubicBezTo>
                    <a:pt x="827" y="1369"/>
                    <a:pt x="1006" y="1282"/>
                    <a:pt x="1116" y="1172"/>
                  </a:cubicBezTo>
                  <a:cubicBezTo>
                    <a:pt x="1321" y="996"/>
                    <a:pt x="1380" y="702"/>
                    <a:pt x="1351" y="379"/>
                  </a:cubicBezTo>
                  <a:cubicBezTo>
                    <a:pt x="1368" y="140"/>
                    <a:pt x="1345" y="0"/>
                    <a:pt x="11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4"/>
            <p:cNvSpPr/>
            <p:nvPr/>
          </p:nvSpPr>
          <p:spPr>
            <a:xfrm>
              <a:off x="8260511" y="3884106"/>
              <a:ext cx="50417" cy="49687"/>
            </a:xfrm>
            <a:custGeom>
              <a:rect b="b" l="l" r="r" t="t"/>
              <a:pathLst>
                <a:path extrusionOk="0" h="1361" w="1381">
                  <a:moveTo>
                    <a:pt x="1184" y="1"/>
                  </a:moveTo>
                  <a:cubicBezTo>
                    <a:pt x="1076" y="1"/>
                    <a:pt x="906" y="69"/>
                    <a:pt x="647" y="222"/>
                  </a:cubicBezTo>
                  <a:cubicBezTo>
                    <a:pt x="1" y="662"/>
                    <a:pt x="118" y="1162"/>
                    <a:pt x="295" y="1250"/>
                  </a:cubicBezTo>
                  <a:cubicBezTo>
                    <a:pt x="408" y="1329"/>
                    <a:pt x="530" y="1360"/>
                    <a:pt x="647" y="1360"/>
                  </a:cubicBezTo>
                  <a:cubicBezTo>
                    <a:pt x="834" y="1360"/>
                    <a:pt x="1008" y="1281"/>
                    <a:pt x="1117" y="1191"/>
                  </a:cubicBezTo>
                  <a:cubicBezTo>
                    <a:pt x="1352" y="1015"/>
                    <a:pt x="1381" y="721"/>
                    <a:pt x="1352" y="398"/>
                  </a:cubicBezTo>
                  <a:cubicBezTo>
                    <a:pt x="1369" y="152"/>
                    <a:pt x="1345" y="1"/>
                    <a:pt x="1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4"/>
            <p:cNvSpPr/>
            <p:nvPr/>
          </p:nvSpPr>
          <p:spPr>
            <a:xfrm>
              <a:off x="8266973" y="3984793"/>
              <a:ext cx="50417" cy="49760"/>
            </a:xfrm>
            <a:custGeom>
              <a:rect b="b" l="l" r="r" t="t"/>
              <a:pathLst>
                <a:path extrusionOk="0" h="1363" w="1381">
                  <a:moveTo>
                    <a:pt x="1189" y="1"/>
                  </a:moveTo>
                  <a:cubicBezTo>
                    <a:pt x="1080" y="1"/>
                    <a:pt x="909" y="69"/>
                    <a:pt x="646" y="224"/>
                  </a:cubicBezTo>
                  <a:cubicBezTo>
                    <a:pt x="0" y="664"/>
                    <a:pt x="118" y="1164"/>
                    <a:pt x="294" y="1252"/>
                  </a:cubicBezTo>
                  <a:cubicBezTo>
                    <a:pt x="407" y="1331"/>
                    <a:pt x="529" y="1362"/>
                    <a:pt x="646" y="1362"/>
                  </a:cubicBezTo>
                  <a:cubicBezTo>
                    <a:pt x="833" y="1362"/>
                    <a:pt x="1008" y="1283"/>
                    <a:pt x="1116" y="1193"/>
                  </a:cubicBezTo>
                  <a:cubicBezTo>
                    <a:pt x="1351" y="987"/>
                    <a:pt x="1380" y="694"/>
                    <a:pt x="1380" y="371"/>
                  </a:cubicBezTo>
                  <a:cubicBezTo>
                    <a:pt x="1380" y="145"/>
                    <a:pt x="1349" y="1"/>
                    <a:pt x="11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4"/>
            <p:cNvSpPr/>
            <p:nvPr/>
          </p:nvSpPr>
          <p:spPr>
            <a:xfrm>
              <a:off x="8250873" y="3804775"/>
              <a:ext cx="49358" cy="50234"/>
            </a:xfrm>
            <a:custGeom>
              <a:rect b="b" l="l" r="r" t="t"/>
              <a:pathLst>
                <a:path extrusionOk="0" h="1376" w="1352">
                  <a:moveTo>
                    <a:pt x="1175" y="1"/>
                  </a:moveTo>
                  <a:cubicBezTo>
                    <a:pt x="1071" y="1"/>
                    <a:pt x="906" y="69"/>
                    <a:pt x="647" y="222"/>
                  </a:cubicBezTo>
                  <a:cubicBezTo>
                    <a:pt x="1" y="663"/>
                    <a:pt x="118" y="1191"/>
                    <a:pt x="294" y="1279"/>
                  </a:cubicBezTo>
                  <a:cubicBezTo>
                    <a:pt x="406" y="1347"/>
                    <a:pt x="527" y="1375"/>
                    <a:pt x="643" y="1375"/>
                  </a:cubicBezTo>
                  <a:cubicBezTo>
                    <a:pt x="831" y="1375"/>
                    <a:pt x="1008" y="1300"/>
                    <a:pt x="1116" y="1191"/>
                  </a:cubicBezTo>
                  <a:cubicBezTo>
                    <a:pt x="1322" y="1015"/>
                    <a:pt x="1351" y="721"/>
                    <a:pt x="1351" y="398"/>
                  </a:cubicBezTo>
                  <a:cubicBezTo>
                    <a:pt x="1351" y="152"/>
                    <a:pt x="1330" y="1"/>
                    <a:pt x="1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4"/>
            <p:cNvSpPr/>
            <p:nvPr/>
          </p:nvSpPr>
          <p:spPr>
            <a:xfrm>
              <a:off x="8313046" y="3725408"/>
              <a:ext cx="49358" cy="49723"/>
            </a:xfrm>
            <a:custGeom>
              <a:rect b="b" l="l" r="r" t="t"/>
              <a:pathLst>
                <a:path extrusionOk="0" h="1362" w="1352">
                  <a:moveTo>
                    <a:pt x="1161" y="0"/>
                  </a:moveTo>
                  <a:cubicBezTo>
                    <a:pt x="1051" y="0"/>
                    <a:pt x="880" y="68"/>
                    <a:pt x="617" y="223"/>
                  </a:cubicBezTo>
                  <a:cubicBezTo>
                    <a:pt x="1" y="664"/>
                    <a:pt x="118" y="1163"/>
                    <a:pt x="265" y="1251"/>
                  </a:cubicBezTo>
                  <a:cubicBezTo>
                    <a:pt x="378" y="1330"/>
                    <a:pt x="500" y="1362"/>
                    <a:pt x="618" y="1362"/>
                  </a:cubicBezTo>
                  <a:cubicBezTo>
                    <a:pt x="804" y="1362"/>
                    <a:pt x="979" y="1283"/>
                    <a:pt x="1087" y="1192"/>
                  </a:cubicBezTo>
                  <a:cubicBezTo>
                    <a:pt x="1322" y="987"/>
                    <a:pt x="1351" y="693"/>
                    <a:pt x="1351" y="370"/>
                  </a:cubicBezTo>
                  <a:cubicBezTo>
                    <a:pt x="1351" y="144"/>
                    <a:pt x="1320"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4"/>
            <p:cNvSpPr/>
            <p:nvPr/>
          </p:nvSpPr>
          <p:spPr>
            <a:xfrm>
              <a:off x="8227289" y="3728620"/>
              <a:ext cx="50417" cy="49723"/>
            </a:xfrm>
            <a:custGeom>
              <a:rect b="b" l="l" r="r" t="t"/>
              <a:pathLst>
                <a:path extrusionOk="0" h="1362" w="1381">
                  <a:moveTo>
                    <a:pt x="1188" y="0"/>
                  </a:moveTo>
                  <a:cubicBezTo>
                    <a:pt x="1080" y="0"/>
                    <a:pt x="910" y="68"/>
                    <a:pt x="647" y="224"/>
                  </a:cubicBezTo>
                  <a:cubicBezTo>
                    <a:pt x="1" y="664"/>
                    <a:pt x="118" y="1163"/>
                    <a:pt x="294" y="1251"/>
                  </a:cubicBezTo>
                  <a:cubicBezTo>
                    <a:pt x="408" y="1331"/>
                    <a:pt x="530" y="1362"/>
                    <a:pt x="647" y="1362"/>
                  </a:cubicBezTo>
                  <a:cubicBezTo>
                    <a:pt x="834" y="1362"/>
                    <a:pt x="1008" y="1283"/>
                    <a:pt x="1116" y="1192"/>
                  </a:cubicBezTo>
                  <a:cubicBezTo>
                    <a:pt x="1322" y="987"/>
                    <a:pt x="1381" y="693"/>
                    <a:pt x="1351" y="370"/>
                  </a:cubicBezTo>
                  <a:cubicBezTo>
                    <a:pt x="1369" y="144"/>
                    <a:pt x="1345"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4"/>
            <p:cNvSpPr/>
            <p:nvPr/>
          </p:nvSpPr>
          <p:spPr>
            <a:xfrm>
              <a:off x="8304466" y="3643594"/>
              <a:ext cx="50417" cy="50015"/>
            </a:xfrm>
            <a:custGeom>
              <a:rect b="b" l="l" r="r" t="t"/>
              <a:pathLst>
                <a:path extrusionOk="0" h="1370" w="1381">
                  <a:moveTo>
                    <a:pt x="1199" y="1"/>
                  </a:moveTo>
                  <a:cubicBezTo>
                    <a:pt x="1090" y="1"/>
                    <a:pt x="917" y="73"/>
                    <a:pt x="647" y="233"/>
                  </a:cubicBezTo>
                  <a:cubicBezTo>
                    <a:pt x="1" y="673"/>
                    <a:pt x="118" y="1173"/>
                    <a:pt x="294" y="1261"/>
                  </a:cubicBezTo>
                  <a:cubicBezTo>
                    <a:pt x="405" y="1338"/>
                    <a:pt x="524" y="1370"/>
                    <a:pt x="638" y="1370"/>
                  </a:cubicBezTo>
                  <a:cubicBezTo>
                    <a:pt x="828" y="1370"/>
                    <a:pt x="1007" y="1282"/>
                    <a:pt x="1117" y="1173"/>
                  </a:cubicBezTo>
                  <a:cubicBezTo>
                    <a:pt x="1351" y="996"/>
                    <a:pt x="1381" y="703"/>
                    <a:pt x="1381" y="380"/>
                  </a:cubicBezTo>
                  <a:cubicBezTo>
                    <a:pt x="1381" y="141"/>
                    <a:pt x="1351" y="1"/>
                    <a:pt x="1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4"/>
            <p:cNvSpPr/>
            <p:nvPr/>
          </p:nvSpPr>
          <p:spPr>
            <a:xfrm>
              <a:off x="8396648" y="3651516"/>
              <a:ext cx="49358" cy="49650"/>
            </a:xfrm>
            <a:custGeom>
              <a:rect b="b" l="l" r="r" t="t"/>
              <a:pathLst>
                <a:path extrusionOk="0" h="1360" w="1352">
                  <a:moveTo>
                    <a:pt x="1156" y="0"/>
                  </a:moveTo>
                  <a:cubicBezTo>
                    <a:pt x="1046" y="0"/>
                    <a:pt x="877" y="68"/>
                    <a:pt x="617" y="221"/>
                  </a:cubicBezTo>
                  <a:cubicBezTo>
                    <a:pt x="1" y="662"/>
                    <a:pt x="89" y="1161"/>
                    <a:pt x="265" y="1249"/>
                  </a:cubicBezTo>
                  <a:cubicBezTo>
                    <a:pt x="378" y="1328"/>
                    <a:pt x="500" y="1360"/>
                    <a:pt x="618" y="1360"/>
                  </a:cubicBezTo>
                  <a:cubicBezTo>
                    <a:pt x="804" y="1360"/>
                    <a:pt x="979" y="1281"/>
                    <a:pt x="1087" y="1190"/>
                  </a:cubicBezTo>
                  <a:cubicBezTo>
                    <a:pt x="1322" y="1014"/>
                    <a:pt x="1352" y="721"/>
                    <a:pt x="1352" y="398"/>
                  </a:cubicBezTo>
                  <a:cubicBezTo>
                    <a:pt x="1352" y="152"/>
                    <a:pt x="1320" y="0"/>
                    <a:pt x="11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4"/>
            <p:cNvSpPr/>
            <p:nvPr/>
          </p:nvSpPr>
          <p:spPr>
            <a:xfrm>
              <a:off x="8337688" y="3811456"/>
              <a:ext cx="49358" cy="49979"/>
            </a:xfrm>
            <a:custGeom>
              <a:rect b="b" l="l" r="r" t="t"/>
              <a:pathLst>
                <a:path extrusionOk="0" h="1369" w="1352">
                  <a:moveTo>
                    <a:pt x="1184" y="0"/>
                  </a:moveTo>
                  <a:cubicBezTo>
                    <a:pt x="1081" y="0"/>
                    <a:pt x="914" y="75"/>
                    <a:pt x="647" y="245"/>
                  </a:cubicBezTo>
                  <a:cubicBezTo>
                    <a:pt x="1" y="656"/>
                    <a:pt x="118" y="1184"/>
                    <a:pt x="295" y="1272"/>
                  </a:cubicBezTo>
                  <a:cubicBezTo>
                    <a:pt x="407" y="1340"/>
                    <a:pt x="527" y="1368"/>
                    <a:pt x="644" y="1368"/>
                  </a:cubicBezTo>
                  <a:cubicBezTo>
                    <a:pt x="832" y="1368"/>
                    <a:pt x="1008" y="1293"/>
                    <a:pt x="1117" y="1184"/>
                  </a:cubicBezTo>
                  <a:cubicBezTo>
                    <a:pt x="1322" y="1008"/>
                    <a:pt x="1352" y="715"/>
                    <a:pt x="1352" y="392"/>
                  </a:cubicBezTo>
                  <a:cubicBezTo>
                    <a:pt x="1352"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4"/>
            <p:cNvSpPr/>
            <p:nvPr/>
          </p:nvSpPr>
          <p:spPr>
            <a:xfrm>
              <a:off x="8403110" y="3752204"/>
              <a:ext cx="49322" cy="49723"/>
            </a:xfrm>
            <a:custGeom>
              <a:rect b="b" l="l" r="r" t="t"/>
              <a:pathLst>
                <a:path extrusionOk="0" h="1362" w="1351">
                  <a:moveTo>
                    <a:pt x="1179" y="0"/>
                  </a:moveTo>
                  <a:cubicBezTo>
                    <a:pt x="1075" y="0"/>
                    <a:pt x="909" y="68"/>
                    <a:pt x="646" y="223"/>
                  </a:cubicBezTo>
                  <a:cubicBezTo>
                    <a:pt x="0" y="664"/>
                    <a:pt x="118" y="1163"/>
                    <a:pt x="264" y="1251"/>
                  </a:cubicBezTo>
                  <a:cubicBezTo>
                    <a:pt x="378" y="1330"/>
                    <a:pt x="500" y="1362"/>
                    <a:pt x="619" y="1362"/>
                  </a:cubicBezTo>
                  <a:cubicBezTo>
                    <a:pt x="808" y="1362"/>
                    <a:pt x="990" y="1283"/>
                    <a:pt x="1116" y="1192"/>
                  </a:cubicBezTo>
                  <a:cubicBezTo>
                    <a:pt x="1321" y="987"/>
                    <a:pt x="1351" y="693"/>
                    <a:pt x="1351" y="370"/>
                  </a:cubicBezTo>
                  <a:cubicBezTo>
                    <a:pt x="1351" y="144"/>
                    <a:pt x="1330" y="0"/>
                    <a:pt x="11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4"/>
            <p:cNvSpPr/>
            <p:nvPr/>
          </p:nvSpPr>
          <p:spPr>
            <a:xfrm>
              <a:off x="8376313" y="3988079"/>
              <a:ext cx="49322" cy="49979"/>
            </a:xfrm>
            <a:custGeom>
              <a:rect b="b" l="l" r="r" t="t"/>
              <a:pathLst>
                <a:path extrusionOk="0" h="1369" w="1351">
                  <a:moveTo>
                    <a:pt x="1155" y="1"/>
                  </a:moveTo>
                  <a:cubicBezTo>
                    <a:pt x="1045" y="1"/>
                    <a:pt x="876" y="69"/>
                    <a:pt x="617" y="222"/>
                  </a:cubicBezTo>
                  <a:cubicBezTo>
                    <a:pt x="0" y="663"/>
                    <a:pt x="117" y="1162"/>
                    <a:pt x="264" y="1250"/>
                  </a:cubicBezTo>
                  <a:cubicBezTo>
                    <a:pt x="384" y="1334"/>
                    <a:pt x="514" y="1369"/>
                    <a:pt x="637" y="1369"/>
                  </a:cubicBezTo>
                  <a:cubicBezTo>
                    <a:pt x="816" y="1369"/>
                    <a:pt x="982" y="1295"/>
                    <a:pt x="1086" y="1191"/>
                  </a:cubicBezTo>
                  <a:cubicBezTo>
                    <a:pt x="1321"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4"/>
            <p:cNvSpPr/>
            <p:nvPr/>
          </p:nvSpPr>
          <p:spPr>
            <a:xfrm>
              <a:off x="8437390" y="3908383"/>
              <a:ext cx="50417" cy="50052"/>
            </a:xfrm>
            <a:custGeom>
              <a:rect b="b" l="l" r="r" t="t"/>
              <a:pathLst>
                <a:path extrusionOk="0" h="1371" w="1381">
                  <a:moveTo>
                    <a:pt x="1197" y="0"/>
                  </a:moveTo>
                  <a:cubicBezTo>
                    <a:pt x="1089" y="0"/>
                    <a:pt x="917" y="73"/>
                    <a:pt x="647" y="232"/>
                  </a:cubicBezTo>
                  <a:cubicBezTo>
                    <a:pt x="1" y="673"/>
                    <a:pt x="118" y="1172"/>
                    <a:pt x="294" y="1260"/>
                  </a:cubicBezTo>
                  <a:cubicBezTo>
                    <a:pt x="408" y="1339"/>
                    <a:pt x="530" y="1371"/>
                    <a:pt x="647" y="1371"/>
                  </a:cubicBezTo>
                  <a:cubicBezTo>
                    <a:pt x="834" y="1371"/>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54"/>
            <p:cNvSpPr/>
            <p:nvPr/>
          </p:nvSpPr>
          <p:spPr>
            <a:xfrm>
              <a:off x="8352729" y="3911596"/>
              <a:ext cx="49322" cy="50052"/>
            </a:xfrm>
            <a:custGeom>
              <a:rect b="b" l="l" r="r" t="t"/>
              <a:pathLst>
                <a:path extrusionOk="0" h="1371" w="1351">
                  <a:moveTo>
                    <a:pt x="1187" y="0"/>
                  </a:moveTo>
                  <a:cubicBezTo>
                    <a:pt x="1084" y="0"/>
                    <a:pt x="916" y="73"/>
                    <a:pt x="646" y="232"/>
                  </a:cubicBezTo>
                  <a:cubicBezTo>
                    <a:pt x="0" y="673"/>
                    <a:pt x="118" y="1172"/>
                    <a:pt x="294" y="1260"/>
                  </a:cubicBezTo>
                  <a:cubicBezTo>
                    <a:pt x="407" y="1339"/>
                    <a:pt x="529" y="1371"/>
                    <a:pt x="646" y="1371"/>
                  </a:cubicBezTo>
                  <a:cubicBezTo>
                    <a:pt x="833" y="1371"/>
                    <a:pt x="1008" y="1292"/>
                    <a:pt x="1116" y="1201"/>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4"/>
            <p:cNvSpPr/>
            <p:nvPr/>
          </p:nvSpPr>
          <p:spPr>
            <a:xfrm>
              <a:off x="8429906" y="3826460"/>
              <a:ext cx="50417" cy="49979"/>
            </a:xfrm>
            <a:custGeom>
              <a:rect b="b" l="l" r="r" t="t"/>
              <a:pathLst>
                <a:path extrusionOk="0" h="1369" w="1381">
                  <a:moveTo>
                    <a:pt x="1192" y="0"/>
                  </a:moveTo>
                  <a:cubicBezTo>
                    <a:pt x="1085" y="0"/>
                    <a:pt x="913" y="75"/>
                    <a:pt x="646" y="245"/>
                  </a:cubicBezTo>
                  <a:cubicBezTo>
                    <a:pt x="0" y="656"/>
                    <a:pt x="118" y="1184"/>
                    <a:pt x="294" y="1272"/>
                  </a:cubicBezTo>
                  <a:cubicBezTo>
                    <a:pt x="406" y="1340"/>
                    <a:pt x="527" y="1369"/>
                    <a:pt x="643" y="1369"/>
                  </a:cubicBezTo>
                  <a:cubicBezTo>
                    <a:pt x="831" y="1369"/>
                    <a:pt x="1007" y="1293"/>
                    <a:pt x="1116" y="1184"/>
                  </a:cubicBezTo>
                  <a:cubicBezTo>
                    <a:pt x="1321" y="1008"/>
                    <a:pt x="1380" y="715"/>
                    <a:pt x="1351" y="392"/>
                  </a:cubicBezTo>
                  <a:cubicBezTo>
                    <a:pt x="1368" y="151"/>
                    <a:pt x="1345" y="0"/>
                    <a:pt x="1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54"/>
            <p:cNvSpPr/>
            <p:nvPr/>
          </p:nvSpPr>
          <p:spPr>
            <a:xfrm>
              <a:off x="8194068" y="3620010"/>
              <a:ext cx="49358" cy="49541"/>
            </a:xfrm>
            <a:custGeom>
              <a:rect b="b" l="l" r="r" t="t"/>
              <a:pathLst>
                <a:path extrusionOk="0" h="1357" w="1352">
                  <a:moveTo>
                    <a:pt x="1169" y="1"/>
                  </a:moveTo>
                  <a:cubicBezTo>
                    <a:pt x="1060" y="1"/>
                    <a:pt x="887" y="73"/>
                    <a:pt x="617" y="233"/>
                  </a:cubicBezTo>
                  <a:cubicBezTo>
                    <a:pt x="0" y="644"/>
                    <a:pt x="89" y="1173"/>
                    <a:pt x="265" y="1261"/>
                  </a:cubicBezTo>
                  <a:cubicBezTo>
                    <a:pt x="377" y="1328"/>
                    <a:pt x="498" y="1357"/>
                    <a:pt x="614" y="1357"/>
                  </a:cubicBezTo>
                  <a:cubicBezTo>
                    <a:pt x="802" y="1357"/>
                    <a:pt x="978" y="1281"/>
                    <a:pt x="1087" y="1173"/>
                  </a:cubicBezTo>
                  <a:cubicBezTo>
                    <a:pt x="1322" y="996"/>
                    <a:pt x="1351" y="703"/>
                    <a:pt x="1351" y="380"/>
                  </a:cubicBezTo>
                  <a:cubicBezTo>
                    <a:pt x="1351" y="141"/>
                    <a:pt x="1321" y="1"/>
                    <a:pt x="1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4"/>
            <p:cNvSpPr/>
            <p:nvPr/>
          </p:nvSpPr>
          <p:spPr>
            <a:xfrm>
              <a:off x="8099732" y="3591717"/>
              <a:ext cx="49358" cy="49979"/>
            </a:xfrm>
            <a:custGeom>
              <a:rect b="b" l="l" r="r" t="t"/>
              <a:pathLst>
                <a:path extrusionOk="0" h="1369" w="1352">
                  <a:moveTo>
                    <a:pt x="1184" y="0"/>
                  </a:moveTo>
                  <a:cubicBezTo>
                    <a:pt x="1080" y="0"/>
                    <a:pt x="914" y="75"/>
                    <a:pt x="647" y="245"/>
                  </a:cubicBezTo>
                  <a:cubicBezTo>
                    <a:pt x="1" y="656"/>
                    <a:pt x="118" y="1184"/>
                    <a:pt x="294" y="1272"/>
                  </a:cubicBezTo>
                  <a:cubicBezTo>
                    <a:pt x="406" y="1340"/>
                    <a:pt x="527" y="1368"/>
                    <a:pt x="643" y="1368"/>
                  </a:cubicBezTo>
                  <a:cubicBezTo>
                    <a:pt x="831" y="1368"/>
                    <a:pt x="1008" y="1293"/>
                    <a:pt x="1116" y="1184"/>
                  </a:cubicBezTo>
                  <a:cubicBezTo>
                    <a:pt x="1322" y="1008"/>
                    <a:pt x="1351" y="714"/>
                    <a:pt x="1351" y="391"/>
                  </a:cubicBezTo>
                  <a:cubicBezTo>
                    <a:pt x="1351"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2" name="Google Shape;1302;p54"/>
          <p:cNvPicPr preferRelativeResize="0"/>
          <p:nvPr/>
        </p:nvPicPr>
        <p:blipFill>
          <a:blip r:embed="rId3">
            <a:alphaModFix/>
          </a:blip>
          <a:stretch>
            <a:fillRect/>
          </a:stretch>
        </p:blipFill>
        <p:spPr>
          <a:xfrm>
            <a:off x="457022" y="1640100"/>
            <a:ext cx="5127025" cy="2811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55"/>
          <p:cNvSpPr txBox="1"/>
          <p:nvPr>
            <p:ph type="title"/>
          </p:nvPr>
        </p:nvSpPr>
        <p:spPr>
          <a:xfrm>
            <a:off x="418225" y="1679250"/>
            <a:ext cx="4809300" cy="212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accent2"/>
                </a:solidFill>
                <a:latin typeface="Montserrat"/>
                <a:ea typeface="Montserrat"/>
                <a:cs typeface="Montserrat"/>
                <a:sym typeface="Montserrat"/>
              </a:rPr>
              <a:t>Datafication of injustice:</a:t>
            </a:r>
            <a:r>
              <a:rPr lang="en" sz="1800">
                <a:latin typeface="Montserrat"/>
                <a:ea typeface="Montserrat"/>
                <a:cs typeface="Montserrat"/>
                <a:sym typeface="Montserrat"/>
              </a:rPr>
              <a:t> “The hunt for more and more data about things we already know much about”</a:t>
            </a:r>
            <a:endParaRPr sz="18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 sz="1800">
                <a:latin typeface="Montserrat"/>
                <a:ea typeface="Montserrat"/>
                <a:cs typeface="Montserrat"/>
                <a:sym typeface="Montserrat"/>
              </a:rPr>
              <a:t>“We should ask ourselves whether research is serving as a stall tactic so we never collectively act on what we already know when it comes to engendering health and well-being”</a:t>
            </a:r>
            <a:endParaRPr sz="1800">
              <a:latin typeface="Montserrat"/>
              <a:ea typeface="Montserrat"/>
              <a:cs typeface="Montserrat"/>
              <a:sym typeface="Montserrat"/>
            </a:endParaRPr>
          </a:p>
          <a:p>
            <a:pPr indent="0" lvl="0" marL="457200" rtl="0" algn="l">
              <a:spcBef>
                <a:spcPts val="0"/>
              </a:spcBef>
              <a:spcAft>
                <a:spcPts val="0"/>
              </a:spcAft>
              <a:buNone/>
            </a:pPr>
            <a:r>
              <a:t/>
            </a:r>
            <a:endParaRPr sz="1800">
              <a:latin typeface="Montserrat"/>
              <a:ea typeface="Montserrat"/>
              <a:cs typeface="Montserrat"/>
              <a:sym typeface="Montserrat"/>
            </a:endParaRPr>
          </a:p>
          <a:p>
            <a:pPr indent="0" lvl="0" marL="457200" rtl="0" algn="l">
              <a:spcBef>
                <a:spcPts val="0"/>
              </a:spcBef>
              <a:spcAft>
                <a:spcPts val="0"/>
              </a:spcAft>
              <a:buNone/>
            </a:pPr>
            <a:r>
              <a:rPr lang="en" sz="1800">
                <a:latin typeface="Montserrat"/>
                <a:ea typeface="Montserrat"/>
                <a:cs typeface="Montserrat"/>
                <a:sym typeface="Montserrat"/>
              </a:rPr>
              <a:t>-Ruha Benjamin, 2022</a:t>
            </a:r>
            <a:endParaRPr sz="1800">
              <a:latin typeface="Montserrat"/>
              <a:ea typeface="Montserrat"/>
              <a:cs typeface="Montserrat"/>
              <a:sym typeface="Montserrat"/>
            </a:endParaRPr>
          </a:p>
        </p:txBody>
      </p:sp>
      <p:pic>
        <p:nvPicPr>
          <p:cNvPr id="1308" name="Google Shape;1308;p55"/>
          <p:cNvPicPr preferRelativeResize="0"/>
          <p:nvPr/>
        </p:nvPicPr>
        <p:blipFill rotWithShape="1">
          <a:blip r:embed="rId3">
            <a:alphaModFix/>
          </a:blip>
          <a:srcRect b="0" l="17589" r="16582" t="0"/>
          <a:stretch/>
        </p:blipFill>
        <p:spPr>
          <a:xfrm>
            <a:off x="5654825" y="647500"/>
            <a:ext cx="2658175" cy="4038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56"/>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To learn about your community, consider:</a:t>
            </a:r>
            <a:endParaRPr/>
          </a:p>
        </p:txBody>
      </p:sp>
      <p:sp>
        <p:nvSpPr>
          <p:cNvPr id="1314" name="Google Shape;1314;p56"/>
          <p:cNvSpPr txBox="1"/>
          <p:nvPr>
            <p:ph idx="1" type="body"/>
          </p:nvPr>
        </p:nvSpPr>
        <p:spPr>
          <a:xfrm>
            <a:off x="898125" y="1533625"/>
            <a:ext cx="7476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Roboto"/>
              <a:buChar char="●"/>
            </a:pPr>
            <a:r>
              <a:rPr lang="en" sz="1600">
                <a:solidFill>
                  <a:srgbClr val="27316F"/>
                </a:solidFill>
                <a:latin typeface="Montserrat"/>
                <a:ea typeface="Montserrat"/>
                <a:cs typeface="Montserrat"/>
                <a:sym typeface="Montserrat"/>
              </a:rPr>
              <a:t>What are the </a:t>
            </a:r>
            <a:r>
              <a:rPr b="1" lang="en" sz="1600">
                <a:solidFill>
                  <a:srgbClr val="27316F"/>
                </a:solidFill>
                <a:latin typeface="Montserrat"/>
                <a:ea typeface="Montserrat"/>
                <a:cs typeface="Montserrat"/>
                <a:sym typeface="Montserrat"/>
              </a:rPr>
              <a:t>touchpoints</a:t>
            </a:r>
            <a:r>
              <a:rPr lang="en" sz="1600">
                <a:solidFill>
                  <a:srgbClr val="27316F"/>
                </a:solidFill>
                <a:latin typeface="Montserrat"/>
                <a:ea typeface="Montserrat"/>
                <a:cs typeface="Montserrat"/>
                <a:sym typeface="Montserrat"/>
              </a:rPr>
              <a:t> for your organization/event? Where and how will people need to </a:t>
            </a:r>
            <a:r>
              <a:rPr b="1" lang="en" sz="1600">
                <a:solidFill>
                  <a:srgbClr val="27316F"/>
                </a:solidFill>
                <a:latin typeface="Montserrat"/>
                <a:ea typeface="Montserrat"/>
                <a:cs typeface="Montserrat"/>
                <a:sym typeface="Montserrat"/>
              </a:rPr>
              <a:t>engage with you, and with each other? </a:t>
            </a:r>
            <a:endParaRPr b="1" sz="1600">
              <a:solidFill>
                <a:srgbClr val="27316F"/>
              </a:solidFill>
              <a:latin typeface="Montserrat"/>
              <a:ea typeface="Montserrat"/>
              <a:cs typeface="Montserrat"/>
              <a:sym typeface="Montserrat"/>
            </a:endParaRPr>
          </a:p>
          <a:p>
            <a:pPr indent="0" lvl="0" marL="457200" rtl="0" algn="l">
              <a:spcBef>
                <a:spcPts val="0"/>
              </a:spcBef>
              <a:spcAft>
                <a:spcPts val="0"/>
              </a:spcAft>
              <a:buNone/>
            </a:pPr>
            <a:r>
              <a:t/>
            </a:r>
            <a:endParaRPr b="1" sz="1600">
              <a:solidFill>
                <a:srgbClr val="27316F"/>
              </a:solidFill>
              <a:latin typeface="Montserrat"/>
              <a:ea typeface="Montserrat"/>
              <a:cs typeface="Montserrat"/>
              <a:sym typeface="Montserrat"/>
            </a:endParaRPr>
          </a:p>
          <a:p>
            <a:pPr indent="-330200" lvl="0" marL="457200" rtl="0" algn="l">
              <a:spcBef>
                <a:spcPts val="0"/>
              </a:spcBef>
              <a:spcAft>
                <a:spcPts val="0"/>
              </a:spcAft>
              <a:buSzPts val="1600"/>
              <a:buFont typeface="Anaheim"/>
              <a:buChar char="●"/>
            </a:pPr>
            <a:r>
              <a:rPr lang="en" sz="1600">
                <a:solidFill>
                  <a:srgbClr val="27316F"/>
                </a:solidFill>
                <a:latin typeface="Montserrat"/>
                <a:ea typeface="Montserrat"/>
                <a:cs typeface="Montserrat"/>
                <a:sym typeface="Montserrat"/>
              </a:rPr>
              <a:t>Who are you envisioning at these touchpoints? </a:t>
            </a:r>
            <a:r>
              <a:rPr b="1" lang="en" sz="1600">
                <a:solidFill>
                  <a:srgbClr val="27316F"/>
                </a:solidFill>
                <a:latin typeface="Montserrat"/>
                <a:ea typeface="Montserrat"/>
                <a:cs typeface="Montserrat"/>
                <a:sym typeface="Montserrat"/>
              </a:rPr>
              <a:t>Are multilingual people considered?</a:t>
            </a:r>
            <a:r>
              <a:rPr lang="en" sz="1600">
                <a:solidFill>
                  <a:srgbClr val="27316F"/>
                </a:solidFill>
                <a:latin typeface="Montserrat"/>
                <a:ea typeface="Montserrat"/>
                <a:cs typeface="Montserrat"/>
                <a:sym typeface="Montserrat"/>
              </a:rPr>
              <a:t> Who is included/excluded?</a:t>
            </a:r>
            <a:endParaRPr sz="1600">
              <a:solidFill>
                <a:srgbClr val="27316F"/>
              </a:solidFill>
              <a:latin typeface="Montserrat"/>
              <a:ea typeface="Montserrat"/>
              <a:cs typeface="Montserrat"/>
              <a:sym typeface="Montserrat"/>
            </a:endParaRPr>
          </a:p>
          <a:p>
            <a:pPr indent="0" lvl="0" marL="457200" rtl="0" algn="l">
              <a:spcBef>
                <a:spcPts val="0"/>
              </a:spcBef>
              <a:spcAft>
                <a:spcPts val="0"/>
              </a:spcAft>
              <a:buNone/>
            </a:pPr>
            <a:r>
              <a:t/>
            </a:r>
            <a:endParaRPr sz="1600">
              <a:solidFill>
                <a:srgbClr val="27316F"/>
              </a:solidFill>
              <a:latin typeface="Montserrat"/>
              <a:ea typeface="Montserrat"/>
              <a:cs typeface="Montserrat"/>
              <a:sym typeface="Montserrat"/>
            </a:endParaRPr>
          </a:p>
          <a:p>
            <a:pPr indent="-330200" lvl="0" marL="457200" rtl="0" algn="l">
              <a:spcBef>
                <a:spcPts val="0"/>
              </a:spcBef>
              <a:spcAft>
                <a:spcPts val="0"/>
              </a:spcAft>
              <a:buSzPts val="1600"/>
              <a:buFont typeface="Anaheim"/>
              <a:buChar char="●"/>
            </a:pPr>
            <a:r>
              <a:rPr lang="en" sz="1600">
                <a:solidFill>
                  <a:srgbClr val="27316F"/>
                </a:solidFill>
                <a:latin typeface="Montserrat"/>
                <a:ea typeface="Montserrat"/>
                <a:cs typeface="Montserrat"/>
                <a:sym typeface="Montserrat"/>
              </a:rPr>
              <a:t>It’s unlikely  that you’ll be able to provide translation into every language for every touchpoint. But, </a:t>
            </a:r>
            <a:r>
              <a:rPr b="1" lang="en" sz="1600">
                <a:solidFill>
                  <a:srgbClr val="27316F"/>
                </a:solidFill>
                <a:latin typeface="Montserrat"/>
                <a:ea typeface="Montserrat"/>
                <a:cs typeface="Montserrat"/>
                <a:sym typeface="Montserrat"/>
              </a:rPr>
              <a:t>where can you start</a:t>
            </a:r>
            <a:r>
              <a:rPr lang="en" sz="1600">
                <a:solidFill>
                  <a:srgbClr val="27316F"/>
                </a:solidFill>
                <a:latin typeface="Montserrat"/>
                <a:ea typeface="Montserrat"/>
                <a:cs typeface="Montserrat"/>
                <a:sym typeface="Montserrat"/>
              </a:rPr>
              <a:t> this year? This month? This week? </a:t>
            </a:r>
            <a:endParaRPr sz="1600">
              <a:solidFill>
                <a:srgbClr val="27316F"/>
              </a:solidFill>
              <a:latin typeface="Montserrat"/>
              <a:ea typeface="Montserrat"/>
              <a:cs typeface="Montserrat"/>
              <a:sym typeface="Montserrat"/>
            </a:endParaRPr>
          </a:p>
        </p:txBody>
      </p:sp>
      <p:grpSp>
        <p:nvGrpSpPr>
          <p:cNvPr id="1315" name="Google Shape;1315;p56"/>
          <p:cNvGrpSpPr/>
          <p:nvPr/>
        </p:nvGrpSpPr>
        <p:grpSpPr>
          <a:xfrm>
            <a:off x="8168345" y="4284017"/>
            <a:ext cx="511324" cy="446341"/>
            <a:chOff x="7976483" y="3591717"/>
            <a:chExt cx="511324" cy="446341"/>
          </a:xfrm>
        </p:grpSpPr>
        <p:sp>
          <p:nvSpPr>
            <p:cNvPr id="1316" name="Google Shape;1316;p56"/>
            <p:cNvSpPr/>
            <p:nvPr/>
          </p:nvSpPr>
          <p:spPr>
            <a:xfrm>
              <a:off x="8000030" y="3857309"/>
              <a:ext cx="49358" cy="49687"/>
            </a:xfrm>
            <a:custGeom>
              <a:rect b="b" l="l" r="r" t="t"/>
              <a:pathLst>
                <a:path extrusionOk="0" h="1361" w="1352">
                  <a:moveTo>
                    <a:pt x="1156" y="1"/>
                  </a:moveTo>
                  <a:cubicBezTo>
                    <a:pt x="1046" y="1"/>
                    <a:pt x="877" y="69"/>
                    <a:pt x="618" y="222"/>
                  </a:cubicBezTo>
                  <a:cubicBezTo>
                    <a:pt x="1" y="662"/>
                    <a:pt x="118" y="1162"/>
                    <a:pt x="265" y="1250"/>
                  </a:cubicBezTo>
                  <a:cubicBezTo>
                    <a:pt x="379" y="1329"/>
                    <a:pt x="501" y="1360"/>
                    <a:pt x="618" y="1360"/>
                  </a:cubicBezTo>
                  <a:cubicBezTo>
                    <a:pt x="805" y="1360"/>
                    <a:pt x="979" y="1281"/>
                    <a:pt x="1087" y="1191"/>
                  </a:cubicBezTo>
                  <a:cubicBezTo>
                    <a:pt x="1322" y="1015"/>
                    <a:pt x="1352" y="721"/>
                    <a:pt x="1352" y="398"/>
                  </a:cubicBezTo>
                  <a:cubicBezTo>
                    <a:pt x="1352" y="152"/>
                    <a:pt x="1320" y="1"/>
                    <a:pt x="1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56"/>
            <p:cNvSpPr/>
            <p:nvPr/>
          </p:nvSpPr>
          <p:spPr>
            <a:xfrm>
              <a:off x="8061144" y="3777613"/>
              <a:ext cx="50417" cy="50052"/>
            </a:xfrm>
            <a:custGeom>
              <a:rect b="b" l="l" r="r" t="t"/>
              <a:pathLst>
                <a:path extrusionOk="0" h="1371" w="1381">
                  <a:moveTo>
                    <a:pt x="1197" y="0"/>
                  </a:moveTo>
                  <a:cubicBezTo>
                    <a:pt x="1089" y="0"/>
                    <a:pt x="917" y="72"/>
                    <a:pt x="647" y="232"/>
                  </a:cubicBezTo>
                  <a:cubicBezTo>
                    <a:pt x="1" y="673"/>
                    <a:pt x="118" y="1172"/>
                    <a:pt x="294" y="1260"/>
                  </a:cubicBezTo>
                  <a:cubicBezTo>
                    <a:pt x="408" y="1339"/>
                    <a:pt x="530" y="1370"/>
                    <a:pt x="647" y="1370"/>
                  </a:cubicBezTo>
                  <a:cubicBezTo>
                    <a:pt x="834" y="1370"/>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56"/>
            <p:cNvSpPr/>
            <p:nvPr/>
          </p:nvSpPr>
          <p:spPr>
            <a:xfrm>
              <a:off x="7976483" y="3780826"/>
              <a:ext cx="49322" cy="49979"/>
            </a:xfrm>
            <a:custGeom>
              <a:rect b="b" l="l" r="r" t="t"/>
              <a:pathLst>
                <a:path extrusionOk="0" h="1369" w="1351">
                  <a:moveTo>
                    <a:pt x="1187" y="0"/>
                  </a:moveTo>
                  <a:cubicBezTo>
                    <a:pt x="1084" y="0"/>
                    <a:pt x="916" y="73"/>
                    <a:pt x="646" y="232"/>
                  </a:cubicBezTo>
                  <a:cubicBezTo>
                    <a:pt x="0" y="643"/>
                    <a:pt x="117" y="1172"/>
                    <a:pt x="294" y="1260"/>
                  </a:cubicBezTo>
                  <a:cubicBezTo>
                    <a:pt x="404" y="1337"/>
                    <a:pt x="523" y="1369"/>
                    <a:pt x="637" y="1369"/>
                  </a:cubicBezTo>
                  <a:cubicBezTo>
                    <a:pt x="827" y="1369"/>
                    <a:pt x="1006" y="1282"/>
                    <a:pt x="1116" y="1172"/>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6"/>
            <p:cNvSpPr/>
            <p:nvPr/>
          </p:nvSpPr>
          <p:spPr>
            <a:xfrm>
              <a:off x="8053660" y="3695471"/>
              <a:ext cx="50417" cy="50198"/>
            </a:xfrm>
            <a:custGeom>
              <a:rect b="b" l="l" r="r" t="t"/>
              <a:pathLst>
                <a:path extrusionOk="0" h="1375" w="1381">
                  <a:moveTo>
                    <a:pt x="1183" y="0"/>
                  </a:moveTo>
                  <a:cubicBezTo>
                    <a:pt x="1075" y="0"/>
                    <a:pt x="905" y="68"/>
                    <a:pt x="646" y="221"/>
                  </a:cubicBezTo>
                  <a:cubicBezTo>
                    <a:pt x="0" y="662"/>
                    <a:pt x="118" y="1190"/>
                    <a:pt x="294" y="1278"/>
                  </a:cubicBezTo>
                  <a:cubicBezTo>
                    <a:pt x="406" y="1346"/>
                    <a:pt x="527" y="1374"/>
                    <a:pt x="643" y="1374"/>
                  </a:cubicBezTo>
                  <a:cubicBezTo>
                    <a:pt x="831" y="1374"/>
                    <a:pt x="1007" y="1299"/>
                    <a:pt x="1116" y="1190"/>
                  </a:cubicBezTo>
                  <a:cubicBezTo>
                    <a:pt x="1321" y="1014"/>
                    <a:pt x="1380" y="720"/>
                    <a:pt x="1351" y="397"/>
                  </a:cubicBezTo>
                  <a:cubicBezTo>
                    <a:pt x="1368" y="151"/>
                    <a:pt x="1344" y="0"/>
                    <a:pt x="1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56"/>
            <p:cNvSpPr/>
            <p:nvPr/>
          </p:nvSpPr>
          <p:spPr>
            <a:xfrm>
              <a:off x="8144746" y="3704014"/>
              <a:ext cx="50417" cy="49687"/>
            </a:xfrm>
            <a:custGeom>
              <a:rect b="b" l="l" r="r" t="t"/>
              <a:pathLst>
                <a:path extrusionOk="0" h="1361" w="1381">
                  <a:moveTo>
                    <a:pt x="1183" y="1"/>
                  </a:moveTo>
                  <a:cubicBezTo>
                    <a:pt x="1075" y="1"/>
                    <a:pt x="906" y="69"/>
                    <a:pt x="647" y="222"/>
                  </a:cubicBezTo>
                  <a:cubicBezTo>
                    <a:pt x="1" y="663"/>
                    <a:pt x="118" y="1162"/>
                    <a:pt x="294" y="1250"/>
                  </a:cubicBezTo>
                  <a:cubicBezTo>
                    <a:pt x="408" y="1329"/>
                    <a:pt x="530" y="1360"/>
                    <a:pt x="647" y="1360"/>
                  </a:cubicBezTo>
                  <a:cubicBezTo>
                    <a:pt x="834" y="1360"/>
                    <a:pt x="1008" y="1281"/>
                    <a:pt x="1117" y="1191"/>
                  </a:cubicBezTo>
                  <a:cubicBezTo>
                    <a:pt x="1322" y="986"/>
                    <a:pt x="1381" y="692"/>
                    <a:pt x="1351" y="398"/>
                  </a:cubicBezTo>
                  <a:cubicBezTo>
                    <a:pt x="1369" y="152"/>
                    <a:pt x="1345" y="1"/>
                    <a:pt x="1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56"/>
            <p:cNvSpPr/>
            <p:nvPr/>
          </p:nvSpPr>
          <p:spPr>
            <a:xfrm>
              <a:off x="8086882" y="3863734"/>
              <a:ext cx="49322" cy="49979"/>
            </a:xfrm>
            <a:custGeom>
              <a:rect b="b" l="l" r="r" t="t"/>
              <a:pathLst>
                <a:path extrusionOk="0" h="1369" w="1351">
                  <a:moveTo>
                    <a:pt x="1155" y="1"/>
                  </a:moveTo>
                  <a:cubicBezTo>
                    <a:pt x="1046" y="1"/>
                    <a:pt x="876" y="69"/>
                    <a:pt x="617" y="222"/>
                  </a:cubicBezTo>
                  <a:cubicBezTo>
                    <a:pt x="0" y="663"/>
                    <a:pt x="88" y="1162"/>
                    <a:pt x="265" y="1250"/>
                  </a:cubicBezTo>
                  <a:cubicBezTo>
                    <a:pt x="384" y="1334"/>
                    <a:pt x="514" y="1369"/>
                    <a:pt x="638" y="1369"/>
                  </a:cubicBezTo>
                  <a:cubicBezTo>
                    <a:pt x="817" y="1369"/>
                    <a:pt x="982" y="1295"/>
                    <a:pt x="1087" y="1191"/>
                  </a:cubicBezTo>
                  <a:cubicBezTo>
                    <a:pt x="1322"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56"/>
            <p:cNvSpPr/>
            <p:nvPr/>
          </p:nvSpPr>
          <p:spPr>
            <a:xfrm>
              <a:off x="8151208" y="3804410"/>
              <a:ext cx="50417" cy="50052"/>
            </a:xfrm>
            <a:custGeom>
              <a:rect b="b" l="l" r="r" t="t"/>
              <a:pathLst>
                <a:path extrusionOk="0" h="1371" w="1381">
                  <a:moveTo>
                    <a:pt x="1198" y="0"/>
                  </a:moveTo>
                  <a:cubicBezTo>
                    <a:pt x="1089" y="0"/>
                    <a:pt x="916" y="73"/>
                    <a:pt x="646" y="232"/>
                  </a:cubicBezTo>
                  <a:cubicBezTo>
                    <a:pt x="0" y="673"/>
                    <a:pt x="117" y="1172"/>
                    <a:pt x="294" y="1260"/>
                  </a:cubicBezTo>
                  <a:cubicBezTo>
                    <a:pt x="407" y="1339"/>
                    <a:pt x="529" y="1370"/>
                    <a:pt x="646" y="1370"/>
                  </a:cubicBezTo>
                  <a:cubicBezTo>
                    <a:pt x="833" y="1370"/>
                    <a:pt x="1008" y="1291"/>
                    <a:pt x="1116" y="1201"/>
                  </a:cubicBezTo>
                  <a:cubicBezTo>
                    <a:pt x="1351" y="996"/>
                    <a:pt x="1380" y="702"/>
                    <a:pt x="1380" y="379"/>
                  </a:cubicBezTo>
                  <a:cubicBezTo>
                    <a:pt x="1380" y="140"/>
                    <a:pt x="1350"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56"/>
            <p:cNvSpPr/>
            <p:nvPr/>
          </p:nvSpPr>
          <p:spPr>
            <a:xfrm>
              <a:off x="8176909" y="3957997"/>
              <a:ext cx="50417" cy="49760"/>
            </a:xfrm>
            <a:custGeom>
              <a:rect b="b" l="l" r="r" t="t"/>
              <a:pathLst>
                <a:path extrusionOk="0" h="1363" w="1381">
                  <a:moveTo>
                    <a:pt x="1188" y="1"/>
                  </a:moveTo>
                  <a:cubicBezTo>
                    <a:pt x="1080" y="1"/>
                    <a:pt x="910" y="69"/>
                    <a:pt x="647" y="224"/>
                  </a:cubicBezTo>
                  <a:cubicBezTo>
                    <a:pt x="1" y="664"/>
                    <a:pt x="118" y="1164"/>
                    <a:pt x="294" y="1252"/>
                  </a:cubicBezTo>
                  <a:cubicBezTo>
                    <a:pt x="408" y="1331"/>
                    <a:pt x="530" y="1362"/>
                    <a:pt x="647" y="1362"/>
                  </a:cubicBezTo>
                  <a:cubicBezTo>
                    <a:pt x="834" y="1362"/>
                    <a:pt x="1008" y="1283"/>
                    <a:pt x="1116" y="1193"/>
                  </a:cubicBezTo>
                  <a:cubicBezTo>
                    <a:pt x="1351" y="987"/>
                    <a:pt x="1381" y="694"/>
                    <a:pt x="1351" y="371"/>
                  </a:cubicBezTo>
                  <a:cubicBezTo>
                    <a:pt x="1369" y="144"/>
                    <a:pt x="1345"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56"/>
            <p:cNvSpPr/>
            <p:nvPr/>
          </p:nvSpPr>
          <p:spPr>
            <a:xfrm>
              <a:off x="8092248" y="3961209"/>
              <a:ext cx="49322" cy="49760"/>
            </a:xfrm>
            <a:custGeom>
              <a:rect b="b" l="l" r="r" t="t"/>
              <a:pathLst>
                <a:path extrusionOk="0" h="1363" w="1351">
                  <a:moveTo>
                    <a:pt x="1179" y="1"/>
                  </a:moveTo>
                  <a:cubicBezTo>
                    <a:pt x="1075" y="1"/>
                    <a:pt x="909" y="69"/>
                    <a:pt x="646" y="224"/>
                  </a:cubicBezTo>
                  <a:cubicBezTo>
                    <a:pt x="0" y="664"/>
                    <a:pt x="118" y="1164"/>
                    <a:pt x="294" y="1252"/>
                  </a:cubicBezTo>
                  <a:cubicBezTo>
                    <a:pt x="407" y="1331"/>
                    <a:pt x="529" y="1362"/>
                    <a:pt x="646" y="1362"/>
                  </a:cubicBezTo>
                  <a:cubicBezTo>
                    <a:pt x="833" y="1362"/>
                    <a:pt x="1008" y="1283"/>
                    <a:pt x="1116" y="1193"/>
                  </a:cubicBezTo>
                  <a:cubicBezTo>
                    <a:pt x="1321" y="987"/>
                    <a:pt x="1351" y="694"/>
                    <a:pt x="1351" y="371"/>
                  </a:cubicBezTo>
                  <a:cubicBezTo>
                    <a:pt x="1351" y="145"/>
                    <a:pt x="1330" y="1"/>
                    <a:pt x="1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56"/>
            <p:cNvSpPr/>
            <p:nvPr/>
          </p:nvSpPr>
          <p:spPr>
            <a:xfrm>
              <a:off x="8169425" y="3876220"/>
              <a:ext cx="50417" cy="50015"/>
            </a:xfrm>
            <a:custGeom>
              <a:rect b="b" l="l" r="r" t="t"/>
              <a:pathLst>
                <a:path extrusionOk="0" h="1370" w="1381">
                  <a:moveTo>
                    <a:pt x="1196" y="0"/>
                  </a:moveTo>
                  <a:cubicBezTo>
                    <a:pt x="1089" y="0"/>
                    <a:pt x="916" y="73"/>
                    <a:pt x="646" y="232"/>
                  </a:cubicBezTo>
                  <a:cubicBezTo>
                    <a:pt x="0" y="644"/>
                    <a:pt x="118" y="1172"/>
                    <a:pt x="294" y="1260"/>
                  </a:cubicBezTo>
                  <a:cubicBezTo>
                    <a:pt x="404" y="1337"/>
                    <a:pt x="523" y="1369"/>
                    <a:pt x="637" y="1369"/>
                  </a:cubicBezTo>
                  <a:cubicBezTo>
                    <a:pt x="827" y="1369"/>
                    <a:pt x="1006" y="1282"/>
                    <a:pt x="1116" y="1172"/>
                  </a:cubicBezTo>
                  <a:cubicBezTo>
                    <a:pt x="1321" y="996"/>
                    <a:pt x="1380" y="702"/>
                    <a:pt x="1351" y="379"/>
                  </a:cubicBezTo>
                  <a:cubicBezTo>
                    <a:pt x="1368" y="140"/>
                    <a:pt x="1345" y="0"/>
                    <a:pt x="11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6"/>
            <p:cNvSpPr/>
            <p:nvPr/>
          </p:nvSpPr>
          <p:spPr>
            <a:xfrm>
              <a:off x="8260511" y="3884106"/>
              <a:ext cx="50417" cy="49687"/>
            </a:xfrm>
            <a:custGeom>
              <a:rect b="b" l="l" r="r" t="t"/>
              <a:pathLst>
                <a:path extrusionOk="0" h="1361" w="1381">
                  <a:moveTo>
                    <a:pt x="1184" y="1"/>
                  </a:moveTo>
                  <a:cubicBezTo>
                    <a:pt x="1076" y="1"/>
                    <a:pt x="906" y="69"/>
                    <a:pt x="647" y="222"/>
                  </a:cubicBezTo>
                  <a:cubicBezTo>
                    <a:pt x="1" y="662"/>
                    <a:pt x="118" y="1162"/>
                    <a:pt x="295" y="1250"/>
                  </a:cubicBezTo>
                  <a:cubicBezTo>
                    <a:pt x="408" y="1329"/>
                    <a:pt x="530" y="1360"/>
                    <a:pt x="647" y="1360"/>
                  </a:cubicBezTo>
                  <a:cubicBezTo>
                    <a:pt x="834" y="1360"/>
                    <a:pt x="1008" y="1281"/>
                    <a:pt x="1117" y="1191"/>
                  </a:cubicBezTo>
                  <a:cubicBezTo>
                    <a:pt x="1352" y="1015"/>
                    <a:pt x="1381" y="721"/>
                    <a:pt x="1352" y="398"/>
                  </a:cubicBezTo>
                  <a:cubicBezTo>
                    <a:pt x="1369" y="152"/>
                    <a:pt x="1345" y="1"/>
                    <a:pt x="1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56"/>
            <p:cNvSpPr/>
            <p:nvPr/>
          </p:nvSpPr>
          <p:spPr>
            <a:xfrm>
              <a:off x="8266973" y="3984793"/>
              <a:ext cx="50417" cy="49760"/>
            </a:xfrm>
            <a:custGeom>
              <a:rect b="b" l="l" r="r" t="t"/>
              <a:pathLst>
                <a:path extrusionOk="0" h="1363" w="1381">
                  <a:moveTo>
                    <a:pt x="1189" y="1"/>
                  </a:moveTo>
                  <a:cubicBezTo>
                    <a:pt x="1080" y="1"/>
                    <a:pt x="909" y="69"/>
                    <a:pt x="646" y="224"/>
                  </a:cubicBezTo>
                  <a:cubicBezTo>
                    <a:pt x="0" y="664"/>
                    <a:pt x="118" y="1164"/>
                    <a:pt x="294" y="1252"/>
                  </a:cubicBezTo>
                  <a:cubicBezTo>
                    <a:pt x="407" y="1331"/>
                    <a:pt x="529" y="1362"/>
                    <a:pt x="646" y="1362"/>
                  </a:cubicBezTo>
                  <a:cubicBezTo>
                    <a:pt x="833" y="1362"/>
                    <a:pt x="1008" y="1283"/>
                    <a:pt x="1116" y="1193"/>
                  </a:cubicBezTo>
                  <a:cubicBezTo>
                    <a:pt x="1351" y="987"/>
                    <a:pt x="1380" y="694"/>
                    <a:pt x="1380" y="371"/>
                  </a:cubicBezTo>
                  <a:cubicBezTo>
                    <a:pt x="1380" y="145"/>
                    <a:pt x="1349" y="1"/>
                    <a:pt x="11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56"/>
            <p:cNvSpPr/>
            <p:nvPr/>
          </p:nvSpPr>
          <p:spPr>
            <a:xfrm>
              <a:off x="8250873" y="3804775"/>
              <a:ext cx="49358" cy="50234"/>
            </a:xfrm>
            <a:custGeom>
              <a:rect b="b" l="l" r="r" t="t"/>
              <a:pathLst>
                <a:path extrusionOk="0" h="1376" w="1352">
                  <a:moveTo>
                    <a:pt x="1175" y="1"/>
                  </a:moveTo>
                  <a:cubicBezTo>
                    <a:pt x="1071" y="1"/>
                    <a:pt x="906" y="69"/>
                    <a:pt x="647" y="222"/>
                  </a:cubicBezTo>
                  <a:cubicBezTo>
                    <a:pt x="1" y="663"/>
                    <a:pt x="118" y="1191"/>
                    <a:pt x="294" y="1279"/>
                  </a:cubicBezTo>
                  <a:cubicBezTo>
                    <a:pt x="406" y="1347"/>
                    <a:pt x="527" y="1375"/>
                    <a:pt x="643" y="1375"/>
                  </a:cubicBezTo>
                  <a:cubicBezTo>
                    <a:pt x="831" y="1375"/>
                    <a:pt x="1008" y="1300"/>
                    <a:pt x="1116" y="1191"/>
                  </a:cubicBezTo>
                  <a:cubicBezTo>
                    <a:pt x="1322" y="1015"/>
                    <a:pt x="1351" y="721"/>
                    <a:pt x="1351" y="398"/>
                  </a:cubicBezTo>
                  <a:cubicBezTo>
                    <a:pt x="1351" y="152"/>
                    <a:pt x="1330" y="1"/>
                    <a:pt x="1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56"/>
            <p:cNvSpPr/>
            <p:nvPr/>
          </p:nvSpPr>
          <p:spPr>
            <a:xfrm>
              <a:off x="8313046" y="3725408"/>
              <a:ext cx="49358" cy="49723"/>
            </a:xfrm>
            <a:custGeom>
              <a:rect b="b" l="l" r="r" t="t"/>
              <a:pathLst>
                <a:path extrusionOk="0" h="1362" w="1352">
                  <a:moveTo>
                    <a:pt x="1161" y="0"/>
                  </a:moveTo>
                  <a:cubicBezTo>
                    <a:pt x="1051" y="0"/>
                    <a:pt x="880" y="68"/>
                    <a:pt x="617" y="223"/>
                  </a:cubicBezTo>
                  <a:cubicBezTo>
                    <a:pt x="1" y="664"/>
                    <a:pt x="118" y="1163"/>
                    <a:pt x="265" y="1251"/>
                  </a:cubicBezTo>
                  <a:cubicBezTo>
                    <a:pt x="378" y="1330"/>
                    <a:pt x="500" y="1362"/>
                    <a:pt x="618" y="1362"/>
                  </a:cubicBezTo>
                  <a:cubicBezTo>
                    <a:pt x="804" y="1362"/>
                    <a:pt x="979" y="1283"/>
                    <a:pt x="1087" y="1192"/>
                  </a:cubicBezTo>
                  <a:cubicBezTo>
                    <a:pt x="1322" y="987"/>
                    <a:pt x="1351" y="693"/>
                    <a:pt x="1351" y="370"/>
                  </a:cubicBezTo>
                  <a:cubicBezTo>
                    <a:pt x="1351" y="144"/>
                    <a:pt x="1320"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56"/>
            <p:cNvSpPr/>
            <p:nvPr/>
          </p:nvSpPr>
          <p:spPr>
            <a:xfrm>
              <a:off x="8227289" y="3728620"/>
              <a:ext cx="50417" cy="49723"/>
            </a:xfrm>
            <a:custGeom>
              <a:rect b="b" l="l" r="r" t="t"/>
              <a:pathLst>
                <a:path extrusionOk="0" h="1362" w="1381">
                  <a:moveTo>
                    <a:pt x="1188" y="0"/>
                  </a:moveTo>
                  <a:cubicBezTo>
                    <a:pt x="1080" y="0"/>
                    <a:pt x="910" y="68"/>
                    <a:pt x="647" y="224"/>
                  </a:cubicBezTo>
                  <a:cubicBezTo>
                    <a:pt x="1" y="664"/>
                    <a:pt x="118" y="1163"/>
                    <a:pt x="294" y="1251"/>
                  </a:cubicBezTo>
                  <a:cubicBezTo>
                    <a:pt x="408" y="1331"/>
                    <a:pt x="530" y="1362"/>
                    <a:pt x="647" y="1362"/>
                  </a:cubicBezTo>
                  <a:cubicBezTo>
                    <a:pt x="834" y="1362"/>
                    <a:pt x="1008" y="1283"/>
                    <a:pt x="1116" y="1192"/>
                  </a:cubicBezTo>
                  <a:cubicBezTo>
                    <a:pt x="1322" y="987"/>
                    <a:pt x="1381" y="693"/>
                    <a:pt x="1351" y="370"/>
                  </a:cubicBezTo>
                  <a:cubicBezTo>
                    <a:pt x="1369" y="144"/>
                    <a:pt x="1345"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56"/>
            <p:cNvSpPr/>
            <p:nvPr/>
          </p:nvSpPr>
          <p:spPr>
            <a:xfrm>
              <a:off x="8304466" y="3643594"/>
              <a:ext cx="50417" cy="50015"/>
            </a:xfrm>
            <a:custGeom>
              <a:rect b="b" l="l" r="r" t="t"/>
              <a:pathLst>
                <a:path extrusionOk="0" h="1370" w="1381">
                  <a:moveTo>
                    <a:pt x="1199" y="1"/>
                  </a:moveTo>
                  <a:cubicBezTo>
                    <a:pt x="1090" y="1"/>
                    <a:pt x="917" y="73"/>
                    <a:pt x="647" y="233"/>
                  </a:cubicBezTo>
                  <a:cubicBezTo>
                    <a:pt x="1" y="673"/>
                    <a:pt x="118" y="1173"/>
                    <a:pt x="294" y="1261"/>
                  </a:cubicBezTo>
                  <a:cubicBezTo>
                    <a:pt x="405" y="1338"/>
                    <a:pt x="524" y="1370"/>
                    <a:pt x="638" y="1370"/>
                  </a:cubicBezTo>
                  <a:cubicBezTo>
                    <a:pt x="828" y="1370"/>
                    <a:pt x="1007" y="1282"/>
                    <a:pt x="1117" y="1173"/>
                  </a:cubicBezTo>
                  <a:cubicBezTo>
                    <a:pt x="1351" y="996"/>
                    <a:pt x="1381" y="703"/>
                    <a:pt x="1381" y="380"/>
                  </a:cubicBezTo>
                  <a:cubicBezTo>
                    <a:pt x="1381" y="141"/>
                    <a:pt x="1351" y="1"/>
                    <a:pt x="1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56"/>
            <p:cNvSpPr/>
            <p:nvPr/>
          </p:nvSpPr>
          <p:spPr>
            <a:xfrm>
              <a:off x="8396648" y="3651516"/>
              <a:ext cx="49358" cy="49650"/>
            </a:xfrm>
            <a:custGeom>
              <a:rect b="b" l="l" r="r" t="t"/>
              <a:pathLst>
                <a:path extrusionOk="0" h="1360" w="1352">
                  <a:moveTo>
                    <a:pt x="1156" y="0"/>
                  </a:moveTo>
                  <a:cubicBezTo>
                    <a:pt x="1046" y="0"/>
                    <a:pt x="877" y="68"/>
                    <a:pt x="617" y="221"/>
                  </a:cubicBezTo>
                  <a:cubicBezTo>
                    <a:pt x="1" y="662"/>
                    <a:pt x="89" y="1161"/>
                    <a:pt x="265" y="1249"/>
                  </a:cubicBezTo>
                  <a:cubicBezTo>
                    <a:pt x="378" y="1328"/>
                    <a:pt x="500" y="1360"/>
                    <a:pt x="618" y="1360"/>
                  </a:cubicBezTo>
                  <a:cubicBezTo>
                    <a:pt x="804" y="1360"/>
                    <a:pt x="979" y="1281"/>
                    <a:pt x="1087" y="1190"/>
                  </a:cubicBezTo>
                  <a:cubicBezTo>
                    <a:pt x="1322" y="1014"/>
                    <a:pt x="1352" y="721"/>
                    <a:pt x="1352" y="398"/>
                  </a:cubicBezTo>
                  <a:cubicBezTo>
                    <a:pt x="1352" y="152"/>
                    <a:pt x="1320" y="0"/>
                    <a:pt x="11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56"/>
            <p:cNvSpPr/>
            <p:nvPr/>
          </p:nvSpPr>
          <p:spPr>
            <a:xfrm>
              <a:off x="8337688" y="3811456"/>
              <a:ext cx="49358" cy="49979"/>
            </a:xfrm>
            <a:custGeom>
              <a:rect b="b" l="l" r="r" t="t"/>
              <a:pathLst>
                <a:path extrusionOk="0" h="1369" w="1352">
                  <a:moveTo>
                    <a:pt x="1184" y="0"/>
                  </a:moveTo>
                  <a:cubicBezTo>
                    <a:pt x="1081" y="0"/>
                    <a:pt x="914" y="75"/>
                    <a:pt x="647" y="245"/>
                  </a:cubicBezTo>
                  <a:cubicBezTo>
                    <a:pt x="1" y="656"/>
                    <a:pt x="118" y="1184"/>
                    <a:pt x="295" y="1272"/>
                  </a:cubicBezTo>
                  <a:cubicBezTo>
                    <a:pt x="407" y="1340"/>
                    <a:pt x="527" y="1368"/>
                    <a:pt x="644" y="1368"/>
                  </a:cubicBezTo>
                  <a:cubicBezTo>
                    <a:pt x="832" y="1368"/>
                    <a:pt x="1008" y="1293"/>
                    <a:pt x="1117" y="1184"/>
                  </a:cubicBezTo>
                  <a:cubicBezTo>
                    <a:pt x="1322" y="1008"/>
                    <a:pt x="1352" y="715"/>
                    <a:pt x="1352" y="392"/>
                  </a:cubicBezTo>
                  <a:cubicBezTo>
                    <a:pt x="1352"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56"/>
            <p:cNvSpPr/>
            <p:nvPr/>
          </p:nvSpPr>
          <p:spPr>
            <a:xfrm>
              <a:off x="8403110" y="3752204"/>
              <a:ext cx="49322" cy="49723"/>
            </a:xfrm>
            <a:custGeom>
              <a:rect b="b" l="l" r="r" t="t"/>
              <a:pathLst>
                <a:path extrusionOk="0" h="1362" w="1351">
                  <a:moveTo>
                    <a:pt x="1179" y="0"/>
                  </a:moveTo>
                  <a:cubicBezTo>
                    <a:pt x="1075" y="0"/>
                    <a:pt x="909" y="68"/>
                    <a:pt x="646" y="223"/>
                  </a:cubicBezTo>
                  <a:cubicBezTo>
                    <a:pt x="0" y="664"/>
                    <a:pt x="118" y="1163"/>
                    <a:pt x="264" y="1251"/>
                  </a:cubicBezTo>
                  <a:cubicBezTo>
                    <a:pt x="378" y="1330"/>
                    <a:pt x="500" y="1362"/>
                    <a:pt x="619" y="1362"/>
                  </a:cubicBezTo>
                  <a:cubicBezTo>
                    <a:pt x="808" y="1362"/>
                    <a:pt x="990" y="1283"/>
                    <a:pt x="1116" y="1192"/>
                  </a:cubicBezTo>
                  <a:cubicBezTo>
                    <a:pt x="1321" y="987"/>
                    <a:pt x="1351" y="693"/>
                    <a:pt x="1351" y="370"/>
                  </a:cubicBezTo>
                  <a:cubicBezTo>
                    <a:pt x="1351" y="144"/>
                    <a:pt x="1330" y="0"/>
                    <a:pt x="11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56"/>
            <p:cNvSpPr/>
            <p:nvPr/>
          </p:nvSpPr>
          <p:spPr>
            <a:xfrm>
              <a:off x="8376313" y="3988079"/>
              <a:ext cx="49322" cy="49979"/>
            </a:xfrm>
            <a:custGeom>
              <a:rect b="b" l="l" r="r" t="t"/>
              <a:pathLst>
                <a:path extrusionOk="0" h="1369" w="1351">
                  <a:moveTo>
                    <a:pt x="1155" y="1"/>
                  </a:moveTo>
                  <a:cubicBezTo>
                    <a:pt x="1045" y="1"/>
                    <a:pt x="876" y="69"/>
                    <a:pt x="617" y="222"/>
                  </a:cubicBezTo>
                  <a:cubicBezTo>
                    <a:pt x="0" y="663"/>
                    <a:pt x="117" y="1162"/>
                    <a:pt x="264" y="1250"/>
                  </a:cubicBezTo>
                  <a:cubicBezTo>
                    <a:pt x="384" y="1334"/>
                    <a:pt x="514" y="1369"/>
                    <a:pt x="637" y="1369"/>
                  </a:cubicBezTo>
                  <a:cubicBezTo>
                    <a:pt x="816" y="1369"/>
                    <a:pt x="982" y="1295"/>
                    <a:pt x="1086" y="1191"/>
                  </a:cubicBezTo>
                  <a:cubicBezTo>
                    <a:pt x="1321"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56"/>
            <p:cNvSpPr/>
            <p:nvPr/>
          </p:nvSpPr>
          <p:spPr>
            <a:xfrm>
              <a:off x="8437390" y="3908383"/>
              <a:ext cx="50417" cy="50052"/>
            </a:xfrm>
            <a:custGeom>
              <a:rect b="b" l="l" r="r" t="t"/>
              <a:pathLst>
                <a:path extrusionOk="0" h="1371" w="1381">
                  <a:moveTo>
                    <a:pt x="1197" y="0"/>
                  </a:moveTo>
                  <a:cubicBezTo>
                    <a:pt x="1089" y="0"/>
                    <a:pt x="917" y="73"/>
                    <a:pt x="647" y="232"/>
                  </a:cubicBezTo>
                  <a:cubicBezTo>
                    <a:pt x="1" y="673"/>
                    <a:pt x="118" y="1172"/>
                    <a:pt x="294" y="1260"/>
                  </a:cubicBezTo>
                  <a:cubicBezTo>
                    <a:pt x="408" y="1339"/>
                    <a:pt x="530" y="1371"/>
                    <a:pt x="647" y="1371"/>
                  </a:cubicBezTo>
                  <a:cubicBezTo>
                    <a:pt x="834" y="1371"/>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56"/>
            <p:cNvSpPr/>
            <p:nvPr/>
          </p:nvSpPr>
          <p:spPr>
            <a:xfrm>
              <a:off x="8352729" y="3911596"/>
              <a:ext cx="49322" cy="50052"/>
            </a:xfrm>
            <a:custGeom>
              <a:rect b="b" l="l" r="r" t="t"/>
              <a:pathLst>
                <a:path extrusionOk="0" h="1371" w="1351">
                  <a:moveTo>
                    <a:pt x="1187" y="0"/>
                  </a:moveTo>
                  <a:cubicBezTo>
                    <a:pt x="1084" y="0"/>
                    <a:pt x="916" y="73"/>
                    <a:pt x="646" y="232"/>
                  </a:cubicBezTo>
                  <a:cubicBezTo>
                    <a:pt x="0" y="673"/>
                    <a:pt x="118" y="1172"/>
                    <a:pt x="294" y="1260"/>
                  </a:cubicBezTo>
                  <a:cubicBezTo>
                    <a:pt x="407" y="1339"/>
                    <a:pt x="529" y="1371"/>
                    <a:pt x="646" y="1371"/>
                  </a:cubicBezTo>
                  <a:cubicBezTo>
                    <a:pt x="833" y="1371"/>
                    <a:pt x="1008" y="1292"/>
                    <a:pt x="1116" y="1201"/>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56"/>
            <p:cNvSpPr/>
            <p:nvPr/>
          </p:nvSpPr>
          <p:spPr>
            <a:xfrm>
              <a:off x="8429906" y="3826460"/>
              <a:ext cx="50417" cy="49979"/>
            </a:xfrm>
            <a:custGeom>
              <a:rect b="b" l="l" r="r" t="t"/>
              <a:pathLst>
                <a:path extrusionOk="0" h="1369" w="1381">
                  <a:moveTo>
                    <a:pt x="1192" y="0"/>
                  </a:moveTo>
                  <a:cubicBezTo>
                    <a:pt x="1085" y="0"/>
                    <a:pt x="913" y="75"/>
                    <a:pt x="646" y="245"/>
                  </a:cubicBezTo>
                  <a:cubicBezTo>
                    <a:pt x="0" y="656"/>
                    <a:pt x="118" y="1184"/>
                    <a:pt x="294" y="1272"/>
                  </a:cubicBezTo>
                  <a:cubicBezTo>
                    <a:pt x="406" y="1340"/>
                    <a:pt x="527" y="1369"/>
                    <a:pt x="643" y="1369"/>
                  </a:cubicBezTo>
                  <a:cubicBezTo>
                    <a:pt x="831" y="1369"/>
                    <a:pt x="1007" y="1293"/>
                    <a:pt x="1116" y="1184"/>
                  </a:cubicBezTo>
                  <a:cubicBezTo>
                    <a:pt x="1321" y="1008"/>
                    <a:pt x="1380" y="715"/>
                    <a:pt x="1351" y="392"/>
                  </a:cubicBezTo>
                  <a:cubicBezTo>
                    <a:pt x="1368" y="151"/>
                    <a:pt x="1345" y="0"/>
                    <a:pt x="1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6"/>
            <p:cNvSpPr/>
            <p:nvPr/>
          </p:nvSpPr>
          <p:spPr>
            <a:xfrm>
              <a:off x="8194068" y="3620010"/>
              <a:ext cx="49358" cy="49541"/>
            </a:xfrm>
            <a:custGeom>
              <a:rect b="b" l="l" r="r" t="t"/>
              <a:pathLst>
                <a:path extrusionOk="0" h="1357" w="1352">
                  <a:moveTo>
                    <a:pt x="1169" y="1"/>
                  </a:moveTo>
                  <a:cubicBezTo>
                    <a:pt x="1060" y="1"/>
                    <a:pt x="887" y="73"/>
                    <a:pt x="617" y="233"/>
                  </a:cubicBezTo>
                  <a:cubicBezTo>
                    <a:pt x="0" y="644"/>
                    <a:pt x="89" y="1173"/>
                    <a:pt x="265" y="1261"/>
                  </a:cubicBezTo>
                  <a:cubicBezTo>
                    <a:pt x="377" y="1328"/>
                    <a:pt x="498" y="1357"/>
                    <a:pt x="614" y="1357"/>
                  </a:cubicBezTo>
                  <a:cubicBezTo>
                    <a:pt x="802" y="1357"/>
                    <a:pt x="978" y="1281"/>
                    <a:pt x="1087" y="1173"/>
                  </a:cubicBezTo>
                  <a:cubicBezTo>
                    <a:pt x="1322" y="996"/>
                    <a:pt x="1351" y="703"/>
                    <a:pt x="1351" y="380"/>
                  </a:cubicBezTo>
                  <a:cubicBezTo>
                    <a:pt x="1351" y="141"/>
                    <a:pt x="1321" y="1"/>
                    <a:pt x="1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6"/>
            <p:cNvSpPr/>
            <p:nvPr/>
          </p:nvSpPr>
          <p:spPr>
            <a:xfrm>
              <a:off x="8099732" y="3591717"/>
              <a:ext cx="49358" cy="49979"/>
            </a:xfrm>
            <a:custGeom>
              <a:rect b="b" l="l" r="r" t="t"/>
              <a:pathLst>
                <a:path extrusionOk="0" h="1369" w="1352">
                  <a:moveTo>
                    <a:pt x="1184" y="0"/>
                  </a:moveTo>
                  <a:cubicBezTo>
                    <a:pt x="1080" y="0"/>
                    <a:pt x="914" y="75"/>
                    <a:pt x="647" y="245"/>
                  </a:cubicBezTo>
                  <a:cubicBezTo>
                    <a:pt x="1" y="656"/>
                    <a:pt x="118" y="1184"/>
                    <a:pt x="294" y="1272"/>
                  </a:cubicBezTo>
                  <a:cubicBezTo>
                    <a:pt x="406" y="1340"/>
                    <a:pt x="527" y="1368"/>
                    <a:pt x="643" y="1368"/>
                  </a:cubicBezTo>
                  <a:cubicBezTo>
                    <a:pt x="831" y="1368"/>
                    <a:pt x="1008" y="1293"/>
                    <a:pt x="1116" y="1184"/>
                  </a:cubicBezTo>
                  <a:cubicBezTo>
                    <a:pt x="1322" y="1008"/>
                    <a:pt x="1351" y="714"/>
                    <a:pt x="1351" y="391"/>
                  </a:cubicBezTo>
                  <a:cubicBezTo>
                    <a:pt x="1351"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57"/>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Engagement by numbers</a:t>
            </a:r>
            <a:endParaRPr/>
          </a:p>
        </p:txBody>
      </p:sp>
      <p:sp>
        <p:nvSpPr>
          <p:cNvPr id="1346" name="Google Shape;1346;p57"/>
          <p:cNvSpPr txBox="1"/>
          <p:nvPr>
            <p:ph idx="1" type="body"/>
          </p:nvPr>
        </p:nvSpPr>
        <p:spPr>
          <a:xfrm>
            <a:off x="898125" y="1533625"/>
            <a:ext cx="7476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Roboto"/>
              <a:buChar char="●"/>
            </a:pPr>
            <a:r>
              <a:rPr lang="en" sz="2000">
                <a:solidFill>
                  <a:srgbClr val="27316F"/>
                </a:solidFill>
                <a:latin typeface="Montserrat"/>
                <a:ea typeface="Montserrat"/>
                <a:cs typeface="Montserrat"/>
                <a:sym typeface="Montserrat"/>
              </a:rPr>
              <a:t>If your population is 10% immigrant or multilingual, is 10% of your marketing budget committed to multilingual outreach?</a:t>
            </a:r>
            <a:endParaRPr sz="2000">
              <a:solidFill>
                <a:srgbClr val="27316F"/>
              </a:solidFill>
              <a:latin typeface="Montserrat"/>
              <a:ea typeface="Montserrat"/>
              <a:cs typeface="Montserrat"/>
              <a:sym typeface="Montserrat"/>
            </a:endParaRPr>
          </a:p>
          <a:p>
            <a:pPr indent="-355600" lvl="0" marL="457200" rtl="0" algn="l">
              <a:spcBef>
                <a:spcPts val="0"/>
              </a:spcBef>
              <a:spcAft>
                <a:spcPts val="0"/>
              </a:spcAft>
              <a:buSzPts val="2000"/>
              <a:buFont typeface="Roboto"/>
              <a:buChar char="●"/>
            </a:pPr>
            <a:r>
              <a:rPr lang="en" sz="2000">
                <a:solidFill>
                  <a:srgbClr val="27316F"/>
                </a:solidFill>
                <a:latin typeface="Montserrat"/>
                <a:ea typeface="Montserrat"/>
                <a:cs typeface="Montserrat"/>
                <a:sym typeface="Montserrat"/>
              </a:rPr>
              <a:t>If you are providing interpretation and translation services, how are you letting people know these services are provided? How are you keeping track of who uses these services?</a:t>
            </a:r>
            <a:endParaRPr sz="2000">
              <a:solidFill>
                <a:srgbClr val="27316F"/>
              </a:solidFill>
              <a:latin typeface="Montserrat"/>
              <a:ea typeface="Montserrat"/>
              <a:cs typeface="Montserrat"/>
              <a:sym typeface="Montserrat"/>
            </a:endParaRPr>
          </a:p>
          <a:p>
            <a:pPr indent="0" lvl="0" marL="457200" rtl="0" algn="l">
              <a:spcBef>
                <a:spcPts val="0"/>
              </a:spcBef>
              <a:spcAft>
                <a:spcPts val="0"/>
              </a:spcAft>
              <a:buNone/>
            </a:pPr>
            <a:r>
              <a:t/>
            </a:r>
            <a:endParaRPr sz="1600">
              <a:solidFill>
                <a:srgbClr val="27316F"/>
              </a:solidFill>
              <a:latin typeface="Montserrat"/>
              <a:ea typeface="Montserrat"/>
              <a:cs typeface="Montserrat"/>
              <a:sym typeface="Montserrat"/>
            </a:endParaRPr>
          </a:p>
        </p:txBody>
      </p:sp>
      <p:grpSp>
        <p:nvGrpSpPr>
          <p:cNvPr id="1347" name="Google Shape;1347;p57"/>
          <p:cNvGrpSpPr/>
          <p:nvPr/>
        </p:nvGrpSpPr>
        <p:grpSpPr>
          <a:xfrm>
            <a:off x="8168345" y="4284017"/>
            <a:ext cx="511324" cy="446341"/>
            <a:chOff x="7976483" y="3591717"/>
            <a:chExt cx="511324" cy="446341"/>
          </a:xfrm>
        </p:grpSpPr>
        <p:sp>
          <p:nvSpPr>
            <p:cNvPr id="1348" name="Google Shape;1348;p57"/>
            <p:cNvSpPr/>
            <p:nvPr/>
          </p:nvSpPr>
          <p:spPr>
            <a:xfrm>
              <a:off x="8000030" y="3857309"/>
              <a:ext cx="49358" cy="49687"/>
            </a:xfrm>
            <a:custGeom>
              <a:rect b="b" l="l" r="r" t="t"/>
              <a:pathLst>
                <a:path extrusionOk="0" h="1361" w="1352">
                  <a:moveTo>
                    <a:pt x="1156" y="1"/>
                  </a:moveTo>
                  <a:cubicBezTo>
                    <a:pt x="1046" y="1"/>
                    <a:pt x="877" y="69"/>
                    <a:pt x="618" y="222"/>
                  </a:cubicBezTo>
                  <a:cubicBezTo>
                    <a:pt x="1" y="662"/>
                    <a:pt x="118" y="1162"/>
                    <a:pt x="265" y="1250"/>
                  </a:cubicBezTo>
                  <a:cubicBezTo>
                    <a:pt x="379" y="1329"/>
                    <a:pt x="501" y="1360"/>
                    <a:pt x="618" y="1360"/>
                  </a:cubicBezTo>
                  <a:cubicBezTo>
                    <a:pt x="805" y="1360"/>
                    <a:pt x="979" y="1281"/>
                    <a:pt x="1087" y="1191"/>
                  </a:cubicBezTo>
                  <a:cubicBezTo>
                    <a:pt x="1322" y="1015"/>
                    <a:pt x="1352" y="721"/>
                    <a:pt x="1352" y="398"/>
                  </a:cubicBezTo>
                  <a:cubicBezTo>
                    <a:pt x="1352" y="152"/>
                    <a:pt x="1320" y="1"/>
                    <a:pt x="1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57"/>
            <p:cNvSpPr/>
            <p:nvPr/>
          </p:nvSpPr>
          <p:spPr>
            <a:xfrm>
              <a:off x="8061144" y="3777613"/>
              <a:ext cx="50417" cy="50052"/>
            </a:xfrm>
            <a:custGeom>
              <a:rect b="b" l="l" r="r" t="t"/>
              <a:pathLst>
                <a:path extrusionOk="0" h="1371" w="1381">
                  <a:moveTo>
                    <a:pt x="1197" y="0"/>
                  </a:moveTo>
                  <a:cubicBezTo>
                    <a:pt x="1089" y="0"/>
                    <a:pt x="917" y="72"/>
                    <a:pt x="647" y="232"/>
                  </a:cubicBezTo>
                  <a:cubicBezTo>
                    <a:pt x="1" y="673"/>
                    <a:pt x="118" y="1172"/>
                    <a:pt x="294" y="1260"/>
                  </a:cubicBezTo>
                  <a:cubicBezTo>
                    <a:pt x="408" y="1339"/>
                    <a:pt x="530" y="1370"/>
                    <a:pt x="647" y="1370"/>
                  </a:cubicBezTo>
                  <a:cubicBezTo>
                    <a:pt x="834" y="1370"/>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57"/>
            <p:cNvSpPr/>
            <p:nvPr/>
          </p:nvSpPr>
          <p:spPr>
            <a:xfrm>
              <a:off x="7976483" y="3780826"/>
              <a:ext cx="49322" cy="49979"/>
            </a:xfrm>
            <a:custGeom>
              <a:rect b="b" l="l" r="r" t="t"/>
              <a:pathLst>
                <a:path extrusionOk="0" h="1369" w="1351">
                  <a:moveTo>
                    <a:pt x="1187" y="0"/>
                  </a:moveTo>
                  <a:cubicBezTo>
                    <a:pt x="1084" y="0"/>
                    <a:pt x="916" y="73"/>
                    <a:pt x="646" y="232"/>
                  </a:cubicBezTo>
                  <a:cubicBezTo>
                    <a:pt x="0" y="643"/>
                    <a:pt x="117" y="1172"/>
                    <a:pt x="294" y="1260"/>
                  </a:cubicBezTo>
                  <a:cubicBezTo>
                    <a:pt x="404" y="1337"/>
                    <a:pt x="523" y="1369"/>
                    <a:pt x="637" y="1369"/>
                  </a:cubicBezTo>
                  <a:cubicBezTo>
                    <a:pt x="827" y="1369"/>
                    <a:pt x="1006" y="1282"/>
                    <a:pt x="1116" y="1172"/>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57"/>
            <p:cNvSpPr/>
            <p:nvPr/>
          </p:nvSpPr>
          <p:spPr>
            <a:xfrm>
              <a:off x="8053660" y="3695471"/>
              <a:ext cx="50417" cy="50198"/>
            </a:xfrm>
            <a:custGeom>
              <a:rect b="b" l="l" r="r" t="t"/>
              <a:pathLst>
                <a:path extrusionOk="0" h="1375" w="1381">
                  <a:moveTo>
                    <a:pt x="1183" y="0"/>
                  </a:moveTo>
                  <a:cubicBezTo>
                    <a:pt x="1075" y="0"/>
                    <a:pt x="905" y="68"/>
                    <a:pt x="646" y="221"/>
                  </a:cubicBezTo>
                  <a:cubicBezTo>
                    <a:pt x="0" y="662"/>
                    <a:pt x="118" y="1190"/>
                    <a:pt x="294" y="1278"/>
                  </a:cubicBezTo>
                  <a:cubicBezTo>
                    <a:pt x="406" y="1346"/>
                    <a:pt x="527" y="1374"/>
                    <a:pt x="643" y="1374"/>
                  </a:cubicBezTo>
                  <a:cubicBezTo>
                    <a:pt x="831" y="1374"/>
                    <a:pt x="1007" y="1299"/>
                    <a:pt x="1116" y="1190"/>
                  </a:cubicBezTo>
                  <a:cubicBezTo>
                    <a:pt x="1321" y="1014"/>
                    <a:pt x="1380" y="720"/>
                    <a:pt x="1351" y="397"/>
                  </a:cubicBezTo>
                  <a:cubicBezTo>
                    <a:pt x="1368" y="151"/>
                    <a:pt x="1344" y="0"/>
                    <a:pt x="1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57"/>
            <p:cNvSpPr/>
            <p:nvPr/>
          </p:nvSpPr>
          <p:spPr>
            <a:xfrm>
              <a:off x="8144746" y="3704014"/>
              <a:ext cx="50417" cy="49687"/>
            </a:xfrm>
            <a:custGeom>
              <a:rect b="b" l="l" r="r" t="t"/>
              <a:pathLst>
                <a:path extrusionOk="0" h="1361" w="1381">
                  <a:moveTo>
                    <a:pt x="1183" y="1"/>
                  </a:moveTo>
                  <a:cubicBezTo>
                    <a:pt x="1075" y="1"/>
                    <a:pt x="906" y="69"/>
                    <a:pt x="647" y="222"/>
                  </a:cubicBezTo>
                  <a:cubicBezTo>
                    <a:pt x="1" y="663"/>
                    <a:pt x="118" y="1162"/>
                    <a:pt x="294" y="1250"/>
                  </a:cubicBezTo>
                  <a:cubicBezTo>
                    <a:pt x="408" y="1329"/>
                    <a:pt x="530" y="1360"/>
                    <a:pt x="647" y="1360"/>
                  </a:cubicBezTo>
                  <a:cubicBezTo>
                    <a:pt x="834" y="1360"/>
                    <a:pt x="1008" y="1281"/>
                    <a:pt x="1117" y="1191"/>
                  </a:cubicBezTo>
                  <a:cubicBezTo>
                    <a:pt x="1322" y="986"/>
                    <a:pt x="1381" y="692"/>
                    <a:pt x="1351" y="398"/>
                  </a:cubicBezTo>
                  <a:cubicBezTo>
                    <a:pt x="1369" y="152"/>
                    <a:pt x="1345" y="1"/>
                    <a:pt x="1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57"/>
            <p:cNvSpPr/>
            <p:nvPr/>
          </p:nvSpPr>
          <p:spPr>
            <a:xfrm>
              <a:off x="8086882" y="3863734"/>
              <a:ext cx="49322" cy="49979"/>
            </a:xfrm>
            <a:custGeom>
              <a:rect b="b" l="l" r="r" t="t"/>
              <a:pathLst>
                <a:path extrusionOk="0" h="1369" w="1351">
                  <a:moveTo>
                    <a:pt x="1155" y="1"/>
                  </a:moveTo>
                  <a:cubicBezTo>
                    <a:pt x="1046" y="1"/>
                    <a:pt x="876" y="69"/>
                    <a:pt x="617" y="222"/>
                  </a:cubicBezTo>
                  <a:cubicBezTo>
                    <a:pt x="0" y="663"/>
                    <a:pt x="88" y="1162"/>
                    <a:pt x="265" y="1250"/>
                  </a:cubicBezTo>
                  <a:cubicBezTo>
                    <a:pt x="384" y="1334"/>
                    <a:pt x="514" y="1369"/>
                    <a:pt x="638" y="1369"/>
                  </a:cubicBezTo>
                  <a:cubicBezTo>
                    <a:pt x="817" y="1369"/>
                    <a:pt x="982" y="1295"/>
                    <a:pt x="1087" y="1191"/>
                  </a:cubicBezTo>
                  <a:cubicBezTo>
                    <a:pt x="1322"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57"/>
            <p:cNvSpPr/>
            <p:nvPr/>
          </p:nvSpPr>
          <p:spPr>
            <a:xfrm>
              <a:off x="8151208" y="3804410"/>
              <a:ext cx="50417" cy="50052"/>
            </a:xfrm>
            <a:custGeom>
              <a:rect b="b" l="l" r="r" t="t"/>
              <a:pathLst>
                <a:path extrusionOk="0" h="1371" w="1381">
                  <a:moveTo>
                    <a:pt x="1198" y="0"/>
                  </a:moveTo>
                  <a:cubicBezTo>
                    <a:pt x="1089" y="0"/>
                    <a:pt x="916" y="73"/>
                    <a:pt x="646" y="232"/>
                  </a:cubicBezTo>
                  <a:cubicBezTo>
                    <a:pt x="0" y="673"/>
                    <a:pt x="117" y="1172"/>
                    <a:pt x="294" y="1260"/>
                  </a:cubicBezTo>
                  <a:cubicBezTo>
                    <a:pt x="407" y="1339"/>
                    <a:pt x="529" y="1370"/>
                    <a:pt x="646" y="1370"/>
                  </a:cubicBezTo>
                  <a:cubicBezTo>
                    <a:pt x="833" y="1370"/>
                    <a:pt x="1008" y="1291"/>
                    <a:pt x="1116" y="1201"/>
                  </a:cubicBezTo>
                  <a:cubicBezTo>
                    <a:pt x="1351" y="996"/>
                    <a:pt x="1380" y="702"/>
                    <a:pt x="1380" y="379"/>
                  </a:cubicBezTo>
                  <a:cubicBezTo>
                    <a:pt x="1380" y="140"/>
                    <a:pt x="1350"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57"/>
            <p:cNvSpPr/>
            <p:nvPr/>
          </p:nvSpPr>
          <p:spPr>
            <a:xfrm>
              <a:off x="8176909" y="3957997"/>
              <a:ext cx="50417" cy="49760"/>
            </a:xfrm>
            <a:custGeom>
              <a:rect b="b" l="l" r="r" t="t"/>
              <a:pathLst>
                <a:path extrusionOk="0" h="1363" w="1381">
                  <a:moveTo>
                    <a:pt x="1188" y="1"/>
                  </a:moveTo>
                  <a:cubicBezTo>
                    <a:pt x="1080" y="1"/>
                    <a:pt x="910" y="69"/>
                    <a:pt x="647" y="224"/>
                  </a:cubicBezTo>
                  <a:cubicBezTo>
                    <a:pt x="1" y="664"/>
                    <a:pt x="118" y="1164"/>
                    <a:pt x="294" y="1252"/>
                  </a:cubicBezTo>
                  <a:cubicBezTo>
                    <a:pt x="408" y="1331"/>
                    <a:pt x="530" y="1362"/>
                    <a:pt x="647" y="1362"/>
                  </a:cubicBezTo>
                  <a:cubicBezTo>
                    <a:pt x="834" y="1362"/>
                    <a:pt x="1008" y="1283"/>
                    <a:pt x="1116" y="1193"/>
                  </a:cubicBezTo>
                  <a:cubicBezTo>
                    <a:pt x="1351" y="987"/>
                    <a:pt x="1381" y="694"/>
                    <a:pt x="1351" y="371"/>
                  </a:cubicBezTo>
                  <a:cubicBezTo>
                    <a:pt x="1369" y="144"/>
                    <a:pt x="1345"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57"/>
            <p:cNvSpPr/>
            <p:nvPr/>
          </p:nvSpPr>
          <p:spPr>
            <a:xfrm>
              <a:off x="8092248" y="3961209"/>
              <a:ext cx="49322" cy="49760"/>
            </a:xfrm>
            <a:custGeom>
              <a:rect b="b" l="l" r="r" t="t"/>
              <a:pathLst>
                <a:path extrusionOk="0" h="1363" w="1351">
                  <a:moveTo>
                    <a:pt x="1179" y="1"/>
                  </a:moveTo>
                  <a:cubicBezTo>
                    <a:pt x="1075" y="1"/>
                    <a:pt x="909" y="69"/>
                    <a:pt x="646" y="224"/>
                  </a:cubicBezTo>
                  <a:cubicBezTo>
                    <a:pt x="0" y="664"/>
                    <a:pt x="118" y="1164"/>
                    <a:pt x="294" y="1252"/>
                  </a:cubicBezTo>
                  <a:cubicBezTo>
                    <a:pt x="407" y="1331"/>
                    <a:pt x="529" y="1362"/>
                    <a:pt x="646" y="1362"/>
                  </a:cubicBezTo>
                  <a:cubicBezTo>
                    <a:pt x="833" y="1362"/>
                    <a:pt x="1008" y="1283"/>
                    <a:pt x="1116" y="1193"/>
                  </a:cubicBezTo>
                  <a:cubicBezTo>
                    <a:pt x="1321" y="987"/>
                    <a:pt x="1351" y="694"/>
                    <a:pt x="1351" y="371"/>
                  </a:cubicBezTo>
                  <a:cubicBezTo>
                    <a:pt x="1351" y="145"/>
                    <a:pt x="1330" y="1"/>
                    <a:pt x="1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57"/>
            <p:cNvSpPr/>
            <p:nvPr/>
          </p:nvSpPr>
          <p:spPr>
            <a:xfrm>
              <a:off x="8169425" y="3876220"/>
              <a:ext cx="50417" cy="50015"/>
            </a:xfrm>
            <a:custGeom>
              <a:rect b="b" l="l" r="r" t="t"/>
              <a:pathLst>
                <a:path extrusionOk="0" h="1370" w="1381">
                  <a:moveTo>
                    <a:pt x="1196" y="0"/>
                  </a:moveTo>
                  <a:cubicBezTo>
                    <a:pt x="1089" y="0"/>
                    <a:pt x="916" y="73"/>
                    <a:pt x="646" y="232"/>
                  </a:cubicBezTo>
                  <a:cubicBezTo>
                    <a:pt x="0" y="644"/>
                    <a:pt x="118" y="1172"/>
                    <a:pt x="294" y="1260"/>
                  </a:cubicBezTo>
                  <a:cubicBezTo>
                    <a:pt x="404" y="1337"/>
                    <a:pt x="523" y="1369"/>
                    <a:pt x="637" y="1369"/>
                  </a:cubicBezTo>
                  <a:cubicBezTo>
                    <a:pt x="827" y="1369"/>
                    <a:pt x="1006" y="1282"/>
                    <a:pt x="1116" y="1172"/>
                  </a:cubicBezTo>
                  <a:cubicBezTo>
                    <a:pt x="1321" y="996"/>
                    <a:pt x="1380" y="702"/>
                    <a:pt x="1351" y="379"/>
                  </a:cubicBezTo>
                  <a:cubicBezTo>
                    <a:pt x="1368" y="140"/>
                    <a:pt x="1345" y="0"/>
                    <a:pt x="11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57"/>
            <p:cNvSpPr/>
            <p:nvPr/>
          </p:nvSpPr>
          <p:spPr>
            <a:xfrm>
              <a:off x="8260511" y="3884106"/>
              <a:ext cx="50417" cy="49687"/>
            </a:xfrm>
            <a:custGeom>
              <a:rect b="b" l="l" r="r" t="t"/>
              <a:pathLst>
                <a:path extrusionOk="0" h="1361" w="1381">
                  <a:moveTo>
                    <a:pt x="1184" y="1"/>
                  </a:moveTo>
                  <a:cubicBezTo>
                    <a:pt x="1076" y="1"/>
                    <a:pt x="906" y="69"/>
                    <a:pt x="647" y="222"/>
                  </a:cubicBezTo>
                  <a:cubicBezTo>
                    <a:pt x="1" y="662"/>
                    <a:pt x="118" y="1162"/>
                    <a:pt x="295" y="1250"/>
                  </a:cubicBezTo>
                  <a:cubicBezTo>
                    <a:pt x="408" y="1329"/>
                    <a:pt x="530" y="1360"/>
                    <a:pt x="647" y="1360"/>
                  </a:cubicBezTo>
                  <a:cubicBezTo>
                    <a:pt x="834" y="1360"/>
                    <a:pt x="1008" y="1281"/>
                    <a:pt x="1117" y="1191"/>
                  </a:cubicBezTo>
                  <a:cubicBezTo>
                    <a:pt x="1352" y="1015"/>
                    <a:pt x="1381" y="721"/>
                    <a:pt x="1352" y="398"/>
                  </a:cubicBezTo>
                  <a:cubicBezTo>
                    <a:pt x="1369" y="152"/>
                    <a:pt x="1345" y="1"/>
                    <a:pt x="1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57"/>
            <p:cNvSpPr/>
            <p:nvPr/>
          </p:nvSpPr>
          <p:spPr>
            <a:xfrm>
              <a:off x="8266973" y="3984793"/>
              <a:ext cx="50417" cy="49760"/>
            </a:xfrm>
            <a:custGeom>
              <a:rect b="b" l="l" r="r" t="t"/>
              <a:pathLst>
                <a:path extrusionOk="0" h="1363" w="1381">
                  <a:moveTo>
                    <a:pt x="1189" y="1"/>
                  </a:moveTo>
                  <a:cubicBezTo>
                    <a:pt x="1080" y="1"/>
                    <a:pt x="909" y="69"/>
                    <a:pt x="646" y="224"/>
                  </a:cubicBezTo>
                  <a:cubicBezTo>
                    <a:pt x="0" y="664"/>
                    <a:pt x="118" y="1164"/>
                    <a:pt x="294" y="1252"/>
                  </a:cubicBezTo>
                  <a:cubicBezTo>
                    <a:pt x="407" y="1331"/>
                    <a:pt x="529" y="1362"/>
                    <a:pt x="646" y="1362"/>
                  </a:cubicBezTo>
                  <a:cubicBezTo>
                    <a:pt x="833" y="1362"/>
                    <a:pt x="1008" y="1283"/>
                    <a:pt x="1116" y="1193"/>
                  </a:cubicBezTo>
                  <a:cubicBezTo>
                    <a:pt x="1351" y="987"/>
                    <a:pt x="1380" y="694"/>
                    <a:pt x="1380" y="371"/>
                  </a:cubicBezTo>
                  <a:cubicBezTo>
                    <a:pt x="1380" y="145"/>
                    <a:pt x="1349" y="1"/>
                    <a:pt x="11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57"/>
            <p:cNvSpPr/>
            <p:nvPr/>
          </p:nvSpPr>
          <p:spPr>
            <a:xfrm>
              <a:off x="8250873" y="3804775"/>
              <a:ext cx="49358" cy="50234"/>
            </a:xfrm>
            <a:custGeom>
              <a:rect b="b" l="l" r="r" t="t"/>
              <a:pathLst>
                <a:path extrusionOk="0" h="1376" w="1352">
                  <a:moveTo>
                    <a:pt x="1175" y="1"/>
                  </a:moveTo>
                  <a:cubicBezTo>
                    <a:pt x="1071" y="1"/>
                    <a:pt x="906" y="69"/>
                    <a:pt x="647" y="222"/>
                  </a:cubicBezTo>
                  <a:cubicBezTo>
                    <a:pt x="1" y="663"/>
                    <a:pt x="118" y="1191"/>
                    <a:pt x="294" y="1279"/>
                  </a:cubicBezTo>
                  <a:cubicBezTo>
                    <a:pt x="406" y="1347"/>
                    <a:pt x="527" y="1375"/>
                    <a:pt x="643" y="1375"/>
                  </a:cubicBezTo>
                  <a:cubicBezTo>
                    <a:pt x="831" y="1375"/>
                    <a:pt x="1008" y="1300"/>
                    <a:pt x="1116" y="1191"/>
                  </a:cubicBezTo>
                  <a:cubicBezTo>
                    <a:pt x="1322" y="1015"/>
                    <a:pt x="1351" y="721"/>
                    <a:pt x="1351" y="398"/>
                  </a:cubicBezTo>
                  <a:cubicBezTo>
                    <a:pt x="1351" y="152"/>
                    <a:pt x="1330" y="1"/>
                    <a:pt x="1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57"/>
            <p:cNvSpPr/>
            <p:nvPr/>
          </p:nvSpPr>
          <p:spPr>
            <a:xfrm>
              <a:off x="8313046" y="3725408"/>
              <a:ext cx="49358" cy="49723"/>
            </a:xfrm>
            <a:custGeom>
              <a:rect b="b" l="l" r="r" t="t"/>
              <a:pathLst>
                <a:path extrusionOk="0" h="1362" w="1352">
                  <a:moveTo>
                    <a:pt x="1161" y="0"/>
                  </a:moveTo>
                  <a:cubicBezTo>
                    <a:pt x="1051" y="0"/>
                    <a:pt x="880" y="68"/>
                    <a:pt x="617" y="223"/>
                  </a:cubicBezTo>
                  <a:cubicBezTo>
                    <a:pt x="1" y="664"/>
                    <a:pt x="118" y="1163"/>
                    <a:pt x="265" y="1251"/>
                  </a:cubicBezTo>
                  <a:cubicBezTo>
                    <a:pt x="378" y="1330"/>
                    <a:pt x="500" y="1362"/>
                    <a:pt x="618" y="1362"/>
                  </a:cubicBezTo>
                  <a:cubicBezTo>
                    <a:pt x="804" y="1362"/>
                    <a:pt x="979" y="1283"/>
                    <a:pt x="1087" y="1192"/>
                  </a:cubicBezTo>
                  <a:cubicBezTo>
                    <a:pt x="1322" y="987"/>
                    <a:pt x="1351" y="693"/>
                    <a:pt x="1351" y="370"/>
                  </a:cubicBezTo>
                  <a:cubicBezTo>
                    <a:pt x="1351" y="144"/>
                    <a:pt x="1320"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57"/>
            <p:cNvSpPr/>
            <p:nvPr/>
          </p:nvSpPr>
          <p:spPr>
            <a:xfrm>
              <a:off x="8227289" y="3728620"/>
              <a:ext cx="50417" cy="49723"/>
            </a:xfrm>
            <a:custGeom>
              <a:rect b="b" l="l" r="r" t="t"/>
              <a:pathLst>
                <a:path extrusionOk="0" h="1362" w="1381">
                  <a:moveTo>
                    <a:pt x="1188" y="0"/>
                  </a:moveTo>
                  <a:cubicBezTo>
                    <a:pt x="1080" y="0"/>
                    <a:pt x="910" y="68"/>
                    <a:pt x="647" y="224"/>
                  </a:cubicBezTo>
                  <a:cubicBezTo>
                    <a:pt x="1" y="664"/>
                    <a:pt x="118" y="1163"/>
                    <a:pt x="294" y="1251"/>
                  </a:cubicBezTo>
                  <a:cubicBezTo>
                    <a:pt x="408" y="1331"/>
                    <a:pt x="530" y="1362"/>
                    <a:pt x="647" y="1362"/>
                  </a:cubicBezTo>
                  <a:cubicBezTo>
                    <a:pt x="834" y="1362"/>
                    <a:pt x="1008" y="1283"/>
                    <a:pt x="1116" y="1192"/>
                  </a:cubicBezTo>
                  <a:cubicBezTo>
                    <a:pt x="1322" y="987"/>
                    <a:pt x="1381" y="693"/>
                    <a:pt x="1351" y="370"/>
                  </a:cubicBezTo>
                  <a:cubicBezTo>
                    <a:pt x="1369" y="144"/>
                    <a:pt x="1345"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57"/>
            <p:cNvSpPr/>
            <p:nvPr/>
          </p:nvSpPr>
          <p:spPr>
            <a:xfrm>
              <a:off x="8304466" y="3643594"/>
              <a:ext cx="50417" cy="50015"/>
            </a:xfrm>
            <a:custGeom>
              <a:rect b="b" l="l" r="r" t="t"/>
              <a:pathLst>
                <a:path extrusionOk="0" h="1370" w="1381">
                  <a:moveTo>
                    <a:pt x="1199" y="1"/>
                  </a:moveTo>
                  <a:cubicBezTo>
                    <a:pt x="1090" y="1"/>
                    <a:pt x="917" y="73"/>
                    <a:pt x="647" y="233"/>
                  </a:cubicBezTo>
                  <a:cubicBezTo>
                    <a:pt x="1" y="673"/>
                    <a:pt x="118" y="1173"/>
                    <a:pt x="294" y="1261"/>
                  </a:cubicBezTo>
                  <a:cubicBezTo>
                    <a:pt x="405" y="1338"/>
                    <a:pt x="524" y="1370"/>
                    <a:pt x="638" y="1370"/>
                  </a:cubicBezTo>
                  <a:cubicBezTo>
                    <a:pt x="828" y="1370"/>
                    <a:pt x="1007" y="1282"/>
                    <a:pt x="1117" y="1173"/>
                  </a:cubicBezTo>
                  <a:cubicBezTo>
                    <a:pt x="1351" y="996"/>
                    <a:pt x="1381" y="703"/>
                    <a:pt x="1381" y="380"/>
                  </a:cubicBezTo>
                  <a:cubicBezTo>
                    <a:pt x="1381" y="141"/>
                    <a:pt x="1351" y="1"/>
                    <a:pt x="1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57"/>
            <p:cNvSpPr/>
            <p:nvPr/>
          </p:nvSpPr>
          <p:spPr>
            <a:xfrm>
              <a:off x="8396648" y="3651516"/>
              <a:ext cx="49358" cy="49650"/>
            </a:xfrm>
            <a:custGeom>
              <a:rect b="b" l="l" r="r" t="t"/>
              <a:pathLst>
                <a:path extrusionOk="0" h="1360" w="1352">
                  <a:moveTo>
                    <a:pt x="1156" y="0"/>
                  </a:moveTo>
                  <a:cubicBezTo>
                    <a:pt x="1046" y="0"/>
                    <a:pt x="877" y="68"/>
                    <a:pt x="617" y="221"/>
                  </a:cubicBezTo>
                  <a:cubicBezTo>
                    <a:pt x="1" y="662"/>
                    <a:pt x="89" y="1161"/>
                    <a:pt x="265" y="1249"/>
                  </a:cubicBezTo>
                  <a:cubicBezTo>
                    <a:pt x="378" y="1328"/>
                    <a:pt x="500" y="1360"/>
                    <a:pt x="618" y="1360"/>
                  </a:cubicBezTo>
                  <a:cubicBezTo>
                    <a:pt x="804" y="1360"/>
                    <a:pt x="979" y="1281"/>
                    <a:pt x="1087" y="1190"/>
                  </a:cubicBezTo>
                  <a:cubicBezTo>
                    <a:pt x="1322" y="1014"/>
                    <a:pt x="1352" y="721"/>
                    <a:pt x="1352" y="398"/>
                  </a:cubicBezTo>
                  <a:cubicBezTo>
                    <a:pt x="1352" y="152"/>
                    <a:pt x="1320" y="0"/>
                    <a:pt x="11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57"/>
            <p:cNvSpPr/>
            <p:nvPr/>
          </p:nvSpPr>
          <p:spPr>
            <a:xfrm>
              <a:off x="8337688" y="3811456"/>
              <a:ext cx="49358" cy="49979"/>
            </a:xfrm>
            <a:custGeom>
              <a:rect b="b" l="l" r="r" t="t"/>
              <a:pathLst>
                <a:path extrusionOk="0" h="1369" w="1352">
                  <a:moveTo>
                    <a:pt x="1184" y="0"/>
                  </a:moveTo>
                  <a:cubicBezTo>
                    <a:pt x="1081" y="0"/>
                    <a:pt x="914" y="75"/>
                    <a:pt x="647" y="245"/>
                  </a:cubicBezTo>
                  <a:cubicBezTo>
                    <a:pt x="1" y="656"/>
                    <a:pt x="118" y="1184"/>
                    <a:pt x="295" y="1272"/>
                  </a:cubicBezTo>
                  <a:cubicBezTo>
                    <a:pt x="407" y="1340"/>
                    <a:pt x="527" y="1368"/>
                    <a:pt x="644" y="1368"/>
                  </a:cubicBezTo>
                  <a:cubicBezTo>
                    <a:pt x="832" y="1368"/>
                    <a:pt x="1008" y="1293"/>
                    <a:pt x="1117" y="1184"/>
                  </a:cubicBezTo>
                  <a:cubicBezTo>
                    <a:pt x="1322" y="1008"/>
                    <a:pt x="1352" y="715"/>
                    <a:pt x="1352" y="392"/>
                  </a:cubicBezTo>
                  <a:cubicBezTo>
                    <a:pt x="1352"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57"/>
            <p:cNvSpPr/>
            <p:nvPr/>
          </p:nvSpPr>
          <p:spPr>
            <a:xfrm>
              <a:off x="8403110" y="3752204"/>
              <a:ext cx="49322" cy="49723"/>
            </a:xfrm>
            <a:custGeom>
              <a:rect b="b" l="l" r="r" t="t"/>
              <a:pathLst>
                <a:path extrusionOk="0" h="1362" w="1351">
                  <a:moveTo>
                    <a:pt x="1179" y="0"/>
                  </a:moveTo>
                  <a:cubicBezTo>
                    <a:pt x="1075" y="0"/>
                    <a:pt x="909" y="68"/>
                    <a:pt x="646" y="223"/>
                  </a:cubicBezTo>
                  <a:cubicBezTo>
                    <a:pt x="0" y="664"/>
                    <a:pt x="118" y="1163"/>
                    <a:pt x="264" y="1251"/>
                  </a:cubicBezTo>
                  <a:cubicBezTo>
                    <a:pt x="378" y="1330"/>
                    <a:pt x="500" y="1362"/>
                    <a:pt x="619" y="1362"/>
                  </a:cubicBezTo>
                  <a:cubicBezTo>
                    <a:pt x="808" y="1362"/>
                    <a:pt x="990" y="1283"/>
                    <a:pt x="1116" y="1192"/>
                  </a:cubicBezTo>
                  <a:cubicBezTo>
                    <a:pt x="1321" y="987"/>
                    <a:pt x="1351" y="693"/>
                    <a:pt x="1351" y="370"/>
                  </a:cubicBezTo>
                  <a:cubicBezTo>
                    <a:pt x="1351" y="144"/>
                    <a:pt x="1330" y="0"/>
                    <a:pt x="11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57"/>
            <p:cNvSpPr/>
            <p:nvPr/>
          </p:nvSpPr>
          <p:spPr>
            <a:xfrm>
              <a:off x="8376313" y="3988079"/>
              <a:ext cx="49322" cy="49979"/>
            </a:xfrm>
            <a:custGeom>
              <a:rect b="b" l="l" r="r" t="t"/>
              <a:pathLst>
                <a:path extrusionOk="0" h="1369" w="1351">
                  <a:moveTo>
                    <a:pt x="1155" y="1"/>
                  </a:moveTo>
                  <a:cubicBezTo>
                    <a:pt x="1045" y="1"/>
                    <a:pt x="876" y="69"/>
                    <a:pt x="617" y="222"/>
                  </a:cubicBezTo>
                  <a:cubicBezTo>
                    <a:pt x="0" y="663"/>
                    <a:pt x="117" y="1162"/>
                    <a:pt x="264" y="1250"/>
                  </a:cubicBezTo>
                  <a:cubicBezTo>
                    <a:pt x="384" y="1334"/>
                    <a:pt x="514" y="1369"/>
                    <a:pt x="637" y="1369"/>
                  </a:cubicBezTo>
                  <a:cubicBezTo>
                    <a:pt x="816" y="1369"/>
                    <a:pt x="982" y="1295"/>
                    <a:pt x="1086" y="1191"/>
                  </a:cubicBezTo>
                  <a:cubicBezTo>
                    <a:pt x="1321"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57"/>
            <p:cNvSpPr/>
            <p:nvPr/>
          </p:nvSpPr>
          <p:spPr>
            <a:xfrm>
              <a:off x="8437390" y="3908383"/>
              <a:ext cx="50417" cy="50052"/>
            </a:xfrm>
            <a:custGeom>
              <a:rect b="b" l="l" r="r" t="t"/>
              <a:pathLst>
                <a:path extrusionOk="0" h="1371" w="1381">
                  <a:moveTo>
                    <a:pt x="1197" y="0"/>
                  </a:moveTo>
                  <a:cubicBezTo>
                    <a:pt x="1089" y="0"/>
                    <a:pt x="917" y="73"/>
                    <a:pt x="647" y="232"/>
                  </a:cubicBezTo>
                  <a:cubicBezTo>
                    <a:pt x="1" y="673"/>
                    <a:pt x="118" y="1172"/>
                    <a:pt x="294" y="1260"/>
                  </a:cubicBezTo>
                  <a:cubicBezTo>
                    <a:pt x="408" y="1339"/>
                    <a:pt x="530" y="1371"/>
                    <a:pt x="647" y="1371"/>
                  </a:cubicBezTo>
                  <a:cubicBezTo>
                    <a:pt x="834" y="1371"/>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57"/>
            <p:cNvSpPr/>
            <p:nvPr/>
          </p:nvSpPr>
          <p:spPr>
            <a:xfrm>
              <a:off x="8352729" y="3911596"/>
              <a:ext cx="49322" cy="50052"/>
            </a:xfrm>
            <a:custGeom>
              <a:rect b="b" l="l" r="r" t="t"/>
              <a:pathLst>
                <a:path extrusionOk="0" h="1371" w="1351">
                  <a:moveTo>
                    <a:pt x="1187" y="0"/>
                  </a:moveTo>
                  <a:cubicBezTo>
                    <a:pt x="1084" y="0"/>
                    <a:pt x="916" y="73"/>
                    <a:pt x="646" y="232"/>
                  </a:cubicBezTo>
                  <a:cubicBezTo>
                    <a:pt x="0" y="673"/>
                    <a:pt x="118" y="1172"/>
                    <a:pt x="294" y="1260"/>
                  </a:cubicBezTo>
                  <a:cubicBezTo>
                    <a:pt x="407" y="1339"/>
                    <a:pt x="529" y="1371"/>
                    <a:pt x="646" y="1371"/>
                  </a:cubicBezTo>
                  <a:cubicBezTo>
                    <a:pt x="833" y="1371"/>
                    <a:pt x="1008" y="1292"/>
                    <a:pt x="1116" y="1201"/>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57"/>
            <p:cNvSpPr/>
            <p:nvPr/>
          </p:nvSpPr>
          <p:spPr>
            <a:xfrm>
              <a:off x="8429906" y="3826460"/>
              <a:ext cx="50417" cy="49979"/>
            </a:xfrm>
            <a:custGeom>
              <a:rect b="b" l="l" r="r" t="t"/>
              <a:pathLst>
                <a:path extrusionOk="0" h="1369" w="1381">
                  <a:moveTo>
                    <a:pt x="1192" y="0"/>
                  </a:moveTo>
                  <a:cubicBezTo>
                    <a:pt x="1085" y="0"/>
                    <a:pt x="913" y="75"/>
                    <a:pt x="646" y="245"/>
                  </a:cubicBezTo>
                  <a:cubicBezTo>
                    <a:pt x="0" y="656"/>
                    <a:pt x="118" y="1184"/>
                    <a:pt x="294" y="1272"/>
                  </a:cubicBezTo>
                  <a:cubicBezTo>
                    <a:pt x="406" y="1340"/>
                    <a:pt x="527" y="1369"/>
                    <a:pt x="643" y="1369"/>
                  </a:cubicBezTo>
                  <a:cubicBezTo>
                    <a:pt x="831" y="1369"/>
                    <a:pt x="1007" y="1293"/>
                    <a:pt x="1116" y="1184"/>
                  </a:cubicBezTo>
                  <a:cubicBezTo>
                    <a:pt x="1321" y="1008"/>
                    <a:pt x="1380" y="715"/>
                    <a:pt x="1351" y="392"/>
                  </a:cubicBezTo>
                  <a:cubicBezTo>
                    <a:pt x="1368" y="151"/>
                    <a:pt x="1345" y="0"/>
                    <a:pt x="1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57"/>
            <p:cNvSpPr/>
            <p:nvPr/>
          </p:nvSpPr>
          <p:spPr>
            <a:xfrm>
              <a:off x="8194068" y="3620010"/>
              <a:ext cx="49358" cy="49541"/>
            </a:xfrm>
            <a:custGeom>
              <a:rect b="b" l="l" r="r" t="t"/>
              <a:pathLst>
                <a:path extrusionOk="0" h="1357" w="1352">
                  <a:moveTo>
                    <a:pt x="1169" y="1"/>
                  </a:moveTo>
                  <a:cubicBezTo>
                    <a:pt x="1060" y="1"/>
                    <a:pt x="887" y="73"/>
                    <a:pt x="617" y="233"/>
                  </a:cubicBezTo>
                  <a:cubicBezTo>
                    <a:pt x="0" y="644"/>
                    <a:pt x="89" y="1173"/>
                    <a:pt x="265" y="1261"/>
                  </a:cubicBezTo>
                  <a:cubicBezTo>
                    <a:pt x="377" y="1328"/>
                    <a:pt x="498" y="1357"/>
                    <a:pt x="614" y="1357"/>
                  </a:cubicBezTo>
                  <a:cubicBezTo>
                    <a:pt x="802" y="1357"/>
                    <a:pt x="978" y="1281"/>
                    <a:pt x="1087" y="1173"/>
                  </a:cubicBezTo>
                  <a:cubicBezTo>
                    <a:pt x="1322" y="996"/>
                    <a:pt x="1351" y="703"/>
                    <a:pt x="1351" y="380"/>
                  </a:cubicBezTo>
                  <a:cubicBezTo>
                    <a:pt x="1351" y="141"/>
                    <a:pt x="1321" y="1"/>
                    <a:pt x="1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57"/>
            <p:cNvSpPr/>
            <p:nvPr/>
          </p:nvSpPr>
          <p:spPr>
            <a:xfrm>
              <a:off x="8099732" y="3591717"/>
              <a:ext cx="49358" cy="49979"/>
            </a:xfrm>
            <a:custGeom>
              <a:rect b="b" l="l" r="r" t="t"/>
              <a:pathLst>
                <a:path extrusionOk="0" h="1369" w="1352">
                  <a:moveTo>
                    <a:pt x="1184" y="0"/>
                  </a:moveTo>
                  <a:cubicBezTo>
                    <a:pt x="1080" y="0"/>
                    <a:pt x="914" y="75"/>
                    <a:pt x="647" y="245"/>
                  </a:cubicBezTo>
                  <a:cubicBezTo>
                    <a:pt x="1" y="656"/>
                    <a:pt x="118" y="1184"/>
                    <a:pt x="294" y="1272"/>
                  </a:cubicBezTo>
                  <a:cubicBezTo>
                    <a:pt x="406" y="1340"/>
                    <a:pt x="527" y="1368"/>
                    <a:pt x="643" y="1368"/>
                  </a:cubicBezTo>
                  <a:cubicBezTo>
                    <a:pt x="831" y="1368"/>
                    <a:pt x="1008" y="1293"/>
                    <a:pt x="1116" y="1184"/>
                  </a:cubicBezTo>
                  <a:cubicBezTo>
                    <a:pt x="1322" y="1008"/>
                    <a:pt x="1351" y="714"/>
                    <a:pt x="1351" y="391"/>
                  </a:cubicBezTo>
                  <a:cubicBezTo>
                    <a:pt x="1351"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58"/>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we’ll cover today</a:t>
            </a:r>
            <a:endParaRPr/>
          </a:p>
        </p:txBody>
      </p:sp>
      <p:sp>
        <p:nvSpPr>
          <p:cNvPr id="1378" name="Google Shape;1378;p58"/>
          <p:cNvSpPr/>
          <p:nvPr/>
        </p:nvSpPr>
        <p:spPr>
          <a:xfrm>
            <a:off x="2024450" y="2979467"/>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58"/>
          <p:cNvSpPr/>
          <p:nvPr/>
        </p:nvSpPr>
        <p:spPr>
          <a:xfrm>
            <a:off x="2024450" y="2159233"/>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58"/>
          <p:cNvSpPr/>
          <p:nvPr/>
        </p:nvSpPr>
        <p:spPr>
          <a:xfrm>
            <a:off x="2024450" y="13390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58"/>
          <p:cNvSpPr/>
          <p:nvPr/>
        </p:nvSpPr>
        <p:spPr>
          <a:xfrm>
            <a:off x="2024450" y="37997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2" name="Google Shape;1382;p58"/>
          <p:cNvGrpSpPr/>
          <p:nvPr/>
        </p:nvGrpSpPr>
        <p:grpSpPr>
          <a:xfrm>
            <a:off x="3800475" y="3056318"/>
            <a:ext cx="4622962" cy="551025"/>
            <a:chOff x="3800475" y="3056318"/>
            <a:chExt cx="4622962" cy="551025"/>
          </a:xfrm>
        </p:grpSpPr>
        <p:sp>
          <p:nvSpPr>
            <p:cNvPr id="1383" name="Google Shape;1383;p58"/>
            <p:cNvSpPr txBox="1"/>
            <p:nvPr/>
          </p:nvSpPr>
          <p:spPr>
            <a:xfrm>
              <a:off x="6898837" y="3056318"/>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What can we learn from multilingual communities?</a:t>
              </a:r>
              <a:endParaRPr>
                <a:solidFill>
                  <a:schemeClr val="dk2"/>
                </a:solidFill>
                <a:latin typeface="Roboto"/>
                <a:ea typeface="Roboto"/>
                <a:cs typeface="Roboto"/>
                <a:sym typeface="Roboto"/>
              </a:endParaRPr>
            </a:p>
          </p:txBody>
        </p:sp>
        <p:sp>
          <p:nvSpPr>
            <p:cNvPr id="1384" name="Google Shape;1384;p58"/>
            <p:cNvSpPr txBox="1"/>
            <p:nvPr/>
          </p:nvSpPr>
          <p:spPr>
            <a:xfrm>
              <a:off x="4992075" y="3057143"/>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Stories</a:t>
              </a:r>
              <a:endParaRPr sz="2200">
                <a:solidFill>
                  <a:schemeClr val="dk1"/>
                </a:solidFill>
                <a:latin typeface="Archivo Black"/>
                <a:ea typeface="Archivo Black"/>
                <a:cs typeface="Archivo Black"/>
                <a:sym typeface="Archivo Black"/>
              </a:endParaRPr>
            </a:p>
          </p:txBody>
        </p:sp>
        <p:sp>
          <p:nvSpPr>
            <p:cNvPr id="1385" name="Google Shape;1385;p58"/>
            <p:cNvSpPr txBox="1"/>
            <p:nvPr/>
          </p:nvSpPr>
          <p:spPr>
            <a:xfrm>
              <a:off x="3800475" y="3057127"/>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4"/>
                  </a:solidFill>
                  <a:latin typeface="Archivo Black"/>
                  <a:ea typeface="Archivo Black"/>
                  <a:cs typeface="Archivo Black"/>
                  <a:sym typeface="Archivo Black"/>
                </a:rPr>
                <a:t>03</a:t>
              </a:r>
              <a:endParaRPr sz="5000">
                <a:solidFill>
                  <a:schemeClr val="accent4"/>
                </a:solidFill>
                <a:latin typeface="Archivo Black"/>
                <a:ea typeface="Archivo Black"/>
                <a:cs typeface="Archivo Black"/>
                <a:sym typeface="Archivo Black"/>
              </a:endParaRPr>
            </a:p>
          </p:txBody>
        </p:sp>
      </p:grpSp>
      <p:cxnSp>
        <p:nvCxnSpPr>
          <p:cNvPr id="1386" name="Google Shape;1386;p58"/>
          <p:cNvCxnSpPr>
            <a:stCxn id="1378" idx="6"/>
            <a:endCxn id="1385" idx="1"/>
          </p:cNvCxnSpPr>
          <p:nvPr/>
        </p:nvCxnSpPr>
        <p:spPr>
          <a:xfrm>
            <a:off x="2729450" y="3331967"/>
            <a:ext cx="1071000" cy="300"/>
          </a:xfrm>
          <a:prstGeom prst="straightConnector1">
            <a:avLst/>
          </a:prstGeom>
          <a:noFill/>
          <a:ln cap="flat" cmpd="sng" w="9525">
            <a:solidFill>
              <a:schemeClr val="accent3"/>
            </a:solidFill>
            <a:prstDash val="solid"/>
            <a:round/>
            <a:headEnd len="med" w="med" type="none"/>
            <a:tailEnd len="med" w="med" type="triangle"/>
          </a:ln>
        </p:spPr>
      </p:cxnSp>
      <p:sp>
        <p:nvSpPr>
          <p:cNvPr id="1387" name="Google Shape;1387;p58"/>
          <p:cNvSpPr/>
          <p:nvPr/>
        </p:nvSpPr>
        <p:spPr>
          <a:xfrm rot="-5400000">
            <a:off x="-546625" y="2603300"/>
            <a:ext cx="3158100" cy="6297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Language = Participation</a:t>
            </a:r>
            <a:endParaRPr sz="2200">
              <a:solidFill>
                <a:schemeClr val="dk1"/>
              </a:solidFill>
              <a:latin typeface="Archivo Black"/>
              <a:ea typeface="Archivo Black"/>
              <a:cs typeface="Archivo Black"/>
              <a:sym typeface="Archivo Black"/>
            </a:endParaRPr>
          </a:p>
        </p:txBody>
      </p:sp>
      <p:grpSp>
        <p:nvGrpSpPr>
          <p:cNvPr id="1388" name="Google Shape;1388;p58"/>
          <p:cNvGrpSpPr/>
          <p:nvPr/>
        </p:nvGrpSpPr>
        <p:grpSpPr>
          <a:xfrm>
            <a:off x="2186458" y="3161158"/>
            <a:ext cx="380973" cy="341601"/>
            <a:chOff x="2661071" y="2844421"/>
            <a:chExt cx="380973" cy="341601"/>
          </a:xfrm>
        </p:grpSpPr>
        <p:sp>
          <p:nvSpPr>
            <p:cNvPr id="1389" name="Google Shape;1389;p58"/>
            <p:cNvSpPr/>
            <p:nvPr/>
          </p:nvSpPr>
          <p:spPr>
            <a:xfrm>
              <a:off x="3004323" y="2885622"/>
              <a:ext cx="37721" cy="28159"/>
            </a:xfrm>
            <a:custGeom>
              <a:rect b="b" l="l" r="r" t="t"/>
              <a:pathLst>
                <a:path extrusionOk="0" h="801" w="1073">
                  <a:moveTo>
                    <a:pt x="712" y="1"/>
                  </a:moveTo>
                  <a:cubicBezTo>
                    <a:pt x="664" y="1"/>
                    <a:pt x="616" y="14"/>
                    <a:pt x="572" y="43"/>
                  </a:cubicBezTo>
                  <a:lnTo>
                    <a:pt x="215" y="210"/>
                  </a:lnTo>
                  <a:cubicBezTo>
                    <a:pt x="72" y="281"/>
                    <a:pt x="1" y="472"/>
                    <a:pt x="72" y="615"/>
                  </a:cubicBezTo>
                  <a:cubicBezTo>
                    <a:pt x="139" y="730"/>
                    <a:pt x="251" y="800"/>
                    <a:pt x="361" y="800"/>
                  </a:cubicBezTo>
                  <a:cubicBezTo>
                    <a:pt x="409" y="800"/>
                    <a:pt x="457" y="787"/>
                    <a:pt x="501" y="758"/>
                  </a:cubicBezTo>
                  <a:lnTo>
                    <a:pt x="834" y="591"/>
                  </a:lnTo>
                  <a:cubicBezTo>
                    <a:pt x="1001" y="519"/>
                    <a:pt x="1073" y="329"/>
                    <a:pt x="977" y="186"/>
                  </a:cubicBezTo>
                  <a:cubicBezTo>
                    <a:pt x="928" y="70"/>
                    <a:pt x="821" y="1"/>
                    <a:pt x="7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8"/>
            <p:cNvSpPr/>
            <p:nvPr/>
          </p:nvSpPr>
          <p:spPr>
            <a:xfrm>
              <a:off x="3004323" y="2962647"/>
              <a:ext cx="37721" cy="28159"/>
            </a:xfrm>
            <a:custGeom>
              <a:rect b="b" l="l" r="r" t="t"/>
              <a:pathLst>
                <a:path extrusionOk="0" h="801" w="1073">
                  <a:moveTo>
                    <a:pt x="361" y="0"/>
                  </a:moveTo>
                  <a:cubicBezTo>
                    <a:pt x="251" y="0"/>
                    <a:pt x="139" y="70"/>
                    <a:pt x="72" y="186"/>
                  </a:cubicBezTo>
                  <a:cubicBezTo>
                    <a:pt x="1" y="329"/>
                    <a:pt x="72" y="519"/>
                    <a:pt x="215" y="591"/>
                  </a:cubicBezTo>
                  <a:lnTo>
                    <a:pt x="572" y="758"/>
                  </a:lnTo>
                  <a:cubicBezTo>
                    <a:pt x="616" y="787"/>
                    <a:pt x="664" y="800"/>
                    <a:pt x="712" y="800"/>
                  </a:cubicBezTo>
                  <a:cubicBezTo>
                    <a:pt x="821" y="800"/>
                    <a:pt x="928" y="730"/>
                    <a:pt x="977" y="615"/>
                  </a:cubicBezTo>
                  <a:cubicBezTo>
                    <a:pt x="1073" y="472"/>
                    <a:pt x="1001" y="281"/>
                    <a:pt x="834" y="210"/>
                  </a:cubicBezTo>
                  <a:lnTo>
                    <a:pt x="501" y="43"/>
                  </a:lnTo>
                  <a:cubicBezTo>
                    <a:pt x="457" y="14"/>
                    <a:pt x="409" y="0"/>
                    <a:pt x="36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8"/>
            <p:cNvSpPr/>
            <p:nvPr/>
          </p:nvSpPr>
          <p:spPr>
            <a:xfrm>
              <a:off x="2778312" y="2885622"/>
              <a:ext cx="37686" cy="28159"/>
            </a:xfrm>
            <a:custGeom>
              <a:rect b="b" l="l" r="r" t="t"/>
              <a:pathLst>
                <a:path extrusionOk="0" h="801" w="1072">
                  <a:moveTo>
                    <a:pt x="360" y="1"/>
                  </a:moveTo>
                  <a:cubicBezTo>
                    <a:pt x="252" y="1"/>
                    <a:pt x="145" y="70"/>
                    <a:pt x="95" y="186"/>
                  </a:cubicBezTo>
                  <a:cubicBezTo>
                    <a:pt x="0" y="329"/>
                    <a:pt x="71" y="519"/>
                    <a:pt x="238" y="591"/>
                  </a:cubicBezTo>
                  <a:lnTo>
                    <a:pt x="572" y="758"/>
                  </a:lnTo>
                  <a:cubicBezTo>
                    <a:pt x="615" y="787"/>
                    <a:pt x="663" y="800"/>
                    <a:pt x="711" y="800"/>
                  </a:cubicBezTo>
                  <a:cubicBezTo>
                    <a:pt x="820" y="800"/>
                    <a:pt x="927" y="730"/>
                    <a:pt x="976" y="615"/>
                  </a:cubicBezTo>
                  <a:cubicBezTo>
                    <a:pt x="1072" y="472"/>
                    <a:pt x="1000" y="281"/>
                    <a:pt x="857" y="210"/>
                  </a:cubicBezTo>
                  <a:lnTo>
                    <a:pt x="500" y="43"/>
                  </a:lnTo>
                  <a:cubicBezTo>
                    <a:pt x="456" y="14"/>
                    <a:pt x="408" y="1"/>
                    <a:pt x="3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8"/>
            <p:cNvSpPr/>
            <p:nvPr/>
          </p:nvSpPr>
          <p:spPr>
            <a:xfrm>
              <a:off x="2778312" y="2962647"/>
              <a:ext cx="37686" cy="28159"/>
            </a:xfrm>
            <a:custGeom>
              <a:rect b="b" l="l" r="r" t="t"/>
              <a:pathLst>
                <a:path extrusionOk="0" h="801" w="1072">
                  <a:moveTo>
                    <a:pt x="712" y="0"/>
                  </a:moveTo>
                  <a:cubicBezTo>
                    <a:pt x="663" y="0"/>
                    <a:pt x="615" y="14"/>
                    <a:pt x="572" y="43"/>
                  </a:cubicBezTo>
                  <a:lnTo>
                    <a:pt x="238" y="210"/>
                  </a:lnTo>
                  <a:cubicBezTo>
                    <a:pt x="71" y="281"/>
                    <a:pt x="0" y="472"/>
                    <a:pt x="95" y="615"/>
                  </a:cubicBezTo>
                  <a:cubicBezTo>
                    <a:pt x="145" y="730"/>
                    <a:pt x="252" y="800"/>
                    <a:pt x="360" y="800"/>
                  </a:cubicBezTo>
                  <a:cubicBezTo>
                    <a:pt x="408" y="800"/>
                    <a:pt x="456" y="787"/>
                    <a:pt x="500" y="758"/>
                  </a:cubicBezTo>
                  <a:lnTo>
                    <a:pt x="857" y="591"/>
                  </a:lnTo>
                  <a:cubicBezTo>
                    <a:pt x="1000" y="519"/>
                    <a:pt x="1072" y="329"/>
                    <a:pt x="1000" y="186"/>
                  </a:cubicBezTo>
                  <a:cubicBezTo>
                    <a:pt x="934" y="70"/>
                    <a:pt x="822" y="0"/>
                    <a:pt x="7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8"/>
            <p:cNvSpPr/>
            <p:nvPr/>
          </p:nvSpPr>
          <p:spPr>
            <a:xfrm>
              <a:off x="2898858" y="3008524"/>
              <a:ext cx="21796" cy="41870"/>
            </a:xfrm>
            <a:custGeom>
              <a:rect b="b" l="l" r="r" t="t"/>
              <a:pathLst>
                <a:path extrusionOk="0" h="1191" w="620">
                  <a:moveTo>
                    <a:pt x="0" y="0"/>
                  </a:moveTo>
                  <a:lnTo>
                    <a:pt x="0" y="858"/>
                  </a:lnTo>
                  <a:cubicBezTo>
                    <a:pt x="0" y="1048"/>
                    <a:pt x="143" y="1191"/>
                    <a:pt x="310" y="1191"/>
                  </a:cubicBezTo>
                  <a:cubicBezTo>
                    <a:pt x="477" y="1191"/>
                    <a:pt x="619" y="1048"/>
                    <a:pt x="619" y="858"/>
                  </a:cubicBezTo>
                  <a:lnTo>
                    <a:pt x="61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58"/>
            <p:cNvSpPr/>
            <p:nvPr/>
          </p:nvSpPr>
          <p:spPr>
            <a:xfrm>
              <a:off x="2827705" y="2844421"/>
              <a:ext cx="164104" cy="164139"/>
            </a:xfrm>
            <a:custGeom>
              <a:rect b="b" l="l" r="r" t="t"/>
              <a:pathLst>
                <a:path extrusionOk="0" h="4669" w="4668">
                  <a:moveTo>
                    <a:pt x="2334" y="1"/>
                  </a:moveTo>
                  <a:cubicBezTo>
                    <a:pt x="1691" y="1"/>
                    <a:pt x="1167" y="429"/>
                    <a:pt x="1048" y="1025"/>
                  </a:cubicBezTo>
                  <a:cubicBezTo>
                    <a:pt x="453" y="1168"/>
                    <a:pt x="0" y="1691"/>
                    <a:pt x="0" y="2334"/>
                  </a:cubicBezTo>
                  <a:cubicBezTo>
                    <a:pt x="0" y="2835"/>
                    <a:pt x="286" y="3287"/>
                    <a:pt x="715" y="3501"/>
                  </a:cubicBezTo>
                  <a:cubicBezTo>
                    <a:pt x="857" y="4121"/>
                    <a:pt x="1381" y="4573"/>
                    <a:pt x="2024" y="4668"/>
                  </a:cubicBezTo>
                  <a:lnTo>
                    <a:pt x="2024" y="3144"/>
                  </a:lnTo>
                  <a:lnTo>
                    <a:pt x="1429" y="2549"/>
                  </a:lnTo>
                  <a:cubicBezTo>
                    <a:pt x="1310" y="2430"/>
                    <a:pt x="1310" y="2239"/>
                    <a:pt x="1429" y="2096"/>
                  </a:cubicBezTo>
                  <a:cubicBezTo>
                    <a:pt x="1500" y="2037"/>
                    <a:pt x="1584" y="2007"/>
                    <a:pt x="1664" y="2007"/>
                  </a:cubicBezTo>
                  <a:cubicBezTo>
                    <a:pt x="1744" y="2007"/>
                    <a:pt x="1822" y="2037"/>
                    <a:pt x="1881" y="2096"/>
                  </a:cubicBezTo>
                  <a:lnTo>
                    <a:pt x="2024" y="2239"/>
                  </a:lnTo>
                  <a:lnTo>
                    <a:pt x="2024" y="1668"/>
                  </a:lnTo>
                  <a:cubicBezTo>
                    <a:pt x="2024" y="1477"/>
                    <a:pt x="2167" y="1334"/>
                    <a:pt x="2334" y="1334"/>
                  </a:cubicBezTo>
                  <a:cubicBezTo>
                    <a:pt x="2501" y="1334"/>
                    <a:pt x="2643" y="1477"/>
                    <a:pt x="2643" y="1668"/>
                  </a:cubicBezTo>
                  <a:lnTo>
                    <a:pt x="2643" y="2573"/>
                  </a:lnTo>
                  <a:lnTo>
                    <a:pt x="2786" y="2454"/>
                  </a:lnTo>
                  <a:cubicBezTo>
                    <a:pt x="2846" y="2382"/>
                    <a:pt x="2929" y="2346"/>
                    <a:pt x="3013" y="2346"/>
                  </a:cubicBezTo>
                  <a:cubicBezTo>
                    <a:pt x="3096" y="2346"/>
                    <a:pt x="3179" y="2382"/>
                    <a:pt x="3239" y="2454"/>
                  </a:cubicBezTo>
                  <a:cubicBezTo>
                    <a:pt x="3358" y="2573"/>
                    <a:pt x="3358" y="2763"/>
                    <a:pt x="3239" y="2882"/>
                  </a:cubicBezTo>
                  <a:lnTo>
                    <a:pt x="2643" y="3478"/>
                  </a:lnTo>
                  <a:lnTo>
                    <a:pt x="2643" y="4668"/>
                  </a:lnTo>
                  <a:cubicBezTo>
                    <a:pt x="3286" y="4573"/>
                    <a:pt x="3810" y="4121"/>
                    <a:pt x="3953" y="3501"/>
                  </a:cubicBezTo>
                  <a:cubicBezTo>
                    <a:pt x="4382" y="3287"/>
                    <a:pt x="4668" y="2835"/>
                    <a:pt x="4668" y="2334"/>
                  </a:cubicBezTo>
                  <a:cubicBezTo>
                    <a:pt x="4668" y="1691"/>
                    <a:pt x="4215" y="1168"/>
                    <a:pt x="3620" y="1025"/>
                  </a:cubicBezTo>
                  <a:cubicBezTo>
                    <a:pt x="3501" y="429"/>
                    <a:pt x="2977" y="1"/>
                    <a:pt x="23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8"/>
            <p:cNvSpPr/>
            <p:nvPr/>
          </p:nvSpPr>
          <p:spPr>
            <a:xfrm>
              <a:off x="2743966" y="3045366"/>
              <a:ext cx="25171" cy="140655"/>
            </a:xfrm>
            <a:custGeom>
              <a:rect b="b" l="l" r="r" t="t"/>
              <a:pathLst>
                <a:path extrusionOk="0" h="4001" w="716">
                  <a:moveTo>
                    <a:pt x="1" y="0"/>
                  </a:moveTo>
                  <a:lnTo>
                    <a:pt x="1" y="4001"/>
                  </a:lnTo>
                  <a:lnTo>
                    <a:pt x="405" y="4001"/>
                  </a:lnTo>
                  <a:cubicBezTo>
                    <a:pt x="572" y="4001"/>
                    <a:pt x="715" y="3858"/>
                    <a:pt x="715" y="3691"/>
                  </a:cubicBezTo>
                  <a:lnTo>
                    <a:pt x="715" y="334"/>
                  </a:lnTo>
                  <a:cubicBezTo>
                    <a:pt x="715" y="143"/>
                    <a:pt x="572" y="0"/>
                    <a:pt x="40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8"/>
            <p:cNvSpPr/>
            <p:nvPr/>
          </p:nvSpPr>
          <p:spPr>
            <a:xfrm>
              <a:off x="2661071" y="3010176"/>
              <a:ext cx="60326" cy="175845"/>
            </a:xfrm>
            <a:custGeom>
              <a:rect b="b" l="l" r="r" t="t"/>
              <a:pathLst>
                <a:path extrusionOk="0" h="5002" w="1716">
                  <a:moveTo>
                    <a:pt x="311" y="1"/>
                  </a:moveTo>
                  <a:cubicBezTo>
                    <a:pt x="144" y="1"/>
                    <a:pt x="1" y="144"/>
                    <a:pt x="1" y="311"/>
                  </a:cubicBezTo>
                  <a:lnTo>
                    <a:pt x="1" y="4692"/>
                  </a:lnTo>
                  <a:cubicBezTo>
                    <a:pt x="1" y="4859"/>
                    <a:pt x="144" y="5002"/>
                    <a:pt x="311" y="5002"/>
                  </a:cubicBezTo>
                  <a:lnTo>
                    <a:pt x="1716" y="5002"/>
                  </a:lnTo>
                  <a:lnTo>
                    <a:pt x="1716" y="311"/>
                  </a:lnTo>
                  <a:cubicBezTo>
                    <a:pt x="1716" y="144"/>
                    <a:pt x="1573" y="1"/>
                    <a:pt x="140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8"/>
            <p:cNvSpPr/>
            <p:nvPr/>
          </p:nvSpPr>
          <p:spPr>
            <a:xfrm>
              <a:off x="2790862" y="3044523"/>
              <a:ext cx="249495" cy="135241"/>
            </a:xfrm>
            <a:custGeom>
              <a:rect b="b" l="l" r="r" t="t"/>
              <a:pathLst>
                <a:path extrusionOk="0" h="3847" w="7097">
                  <a:moveTo>
                    <a:pt x="1215" y="0"/>
                  </a:moveTo>
                  <a:cubicBezTo>
                    <a:pt x="1000" y="0"/>
                    <a:pt x="786" y="48"/>
                    <a:pt x="596" y="143"/>
                  </a:cubicBezTo>
                  <a:lnTo>
                    <a:pt x="0" y="405"/>
                  </a:lnTo>
                  <a:lnTo>
                    <a:pt x="0" y="3453"/>
                  </a:lnTo>
                  <a:lnTo>
                    <a:pt x="953" y="3096"/>
                  </a:lnTo>
                  <a:lnTo>
                    <a:pt x="2763" y="3763"/>
                  </a:lnTo>
                  <a:cubicBezTo>
                    <a:pt x="2904" y="3819"/>
                    <a:pt x="3052" y="3846"/>
                    <a:pt x="3199" y="3846"/>
                  </a:cubicBezTo>
                  <a:cubicBezTo>
                    <a:pt x="3424" y="3846"/>
                    <a:pt x="3647" y="3783"/>
                    <a:pt x="3834" y="3668"/>
                  </a:cubicBezTo>
                  <a:cubicBezTo>
                    <a:pt x="6564" y="2095"/>
                    <a:pt x="6597" y="2072"/>
                    <a:pt x="6597" y="2072"/>
                  </a:cubicBezTo>
                  <a:lnTo>
                    <a:pt x="6597" y="2072"/>
                  </a:lnTo>
                  <a:cubicBezTo>
                    <a:pt x="6597" y="2072"/>
                    <a:pt x="6597" y="2072"/>
                    <a:pt x="6597" y="2072"/>
                  </a:cubicBezTo>
                  <a:cubicBezTo>
                    <a:pt x="6906" y="1905"/>
                    <a:pt x="7097" y="1572"/>
                    <a:pt x="7097" y="1215"/>
                  </a:cubicBezTo>
                  <a:cubicBezTo>
                    <a:pt x="7097" y="945"/>
                    <a:pt x="6852" y="743"/>
                    <a:pt x="6598" y="743"/>
                  </a:cubicBezTo>
                  <a:cubicBezTo>
                    <a:pt x="6517" y="743"/>
                    <a:pt x="6434" y="764"/>
                    <a:pt x="6359" y="810"/>
                  </a:cubicBezTo>
                  <a:lnTo>
                    <a:pt x="4120" y="2096"/>
                  </a:lnTo>
                  <a:cubicBezTo>
                    <a:pt x="3860" y="2260"/>
                    <a:pt x="3560" y="2338"/>
                    <a:pt x="3252" y="2338"/>
                  </a:cubicBezTo>
                  <a:cubicBezTo>
                    <a:pt x="3026" y="2338"/>
                    <a:pt x="2795" y="2296"/>
                    <a:pt x="2572" y="2215"/>
                  </a:cubicBezTo>
                  <a:lnTo>
                    <a:pt x="1548" y="1786"/>
                  </a:lnTo>
                  <a:cubicBezTo>
                    <a:pt x="1381" y="1715"/>
                    <a:pt x="1310" y="1524"/>
                    <a:pt x="1381" y="1358"/>
                  </a:cubicBezTo>
                  <a:cubicBezTo>
                    <a:pt x="1434" y="1235"/>
                    <a:pt x="1552" y="1163"/>
                    <a:pt x="1677" y="1163"/>
                  </a:cubicBezTo>
                  <a:cubicBezTo>
                    <a:pt x="1721" y="1163"/>
                    <a:pt x="1767" y="1172"/>
                    <a:pt x="1810" y="1191"/>
                  </a:cubicBezTo>
                  <a:lnTo>
                    <a:pt x="2739" y="1596"/>
                  </a:lnTo>
                  <a:cubicBezTo>
                    <a:pt x="2810" y="1620"/>
                    <a:pt x="2882" y="1643"/>
                    <a:pt x="2953" y="1643"/>
                  </a:cubicBezTo>
                  <a:cubicBezTo>
                    <a:pt x="3406" y="1643"/>
                    <a:pt x="3644" y="1096"/>
                    <a:pt x="3358" y="810"/>
                  </a:cubicBezTo>
                  <a:cubicBezTo>
                    <a:pt x="3287" y="739"/>
                    <a:pt x="3191" y="667"/>
                    <a:pt x="3120" y="643"/>
                  </a:cubicBezTo>
                  <a:lnTo>
                    <a:pt x="1834" y="143"/>
                  </a:lnTo>
                  <a:cubicBezTo>
                    <a:pt x="1643" y="48"/>
                    <a:pt x="1429" y="0"/>
                    <a:pt x="12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398" name="Google Shape;1398;p58"/>
          <p:cNvCxnSpPr>
            <a:stCxn id="1387" idx="2"/>
            <a:endCxn id="1378" idx="2"/>
          </p:cNvCxnSpPr>
          <p:nvPr/>
        </p:nvCxnSpPr>
        <p:spPr>
          <a:xfrm>
            <a:off x="1347275" y="2918150"/>
            <a:ext cx="677100" cy="413700"/>
          </a:xfrm>
          <a:prstGeom prst="curvedConnector3">
            <a:avLst>
              <a:gd fmla="val 50007" name="adj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59"/>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900"/>
              <a:t>A</a:t>
            </a:r>
            <a:r>
              <a:rPr lang="en" sz="1900"/>
              <a:t>sking people about their language means asking  about </a:t>
            </a:r>
            <a:r>
              <a:rPr lang="en" sz="1900"/>
              <a:t>their</a:t>
            </a:r>
            <a:r>
              <a:rPr lang="en" sz="1900"/>
              <a:t> heart</a:t>
            </a:r>
            <a:endParaRPr sz="1900"/>
          </a:p>
        </p:txBody>
      </p:sp>
      <p:grpSp>
        <p:nvGrpSpPr>
          <p:cNvPr id="1404" name="Google Shape;1404;p59"/>
          <p:cNvGrpSpPr/>
          <p:nvPr/>
        </p:nvGrpSpPr>
        <p:grpSpPr>
          <a:xfrm>
            <a:off x="719457" y="3434800"/>
            <a:ext cx="2475000" cy="1075200"/>
            <a:chOff x="1726157" y="1765375"/>
            <a:chExt cx="2475000" cy="1075200"/>
          </a:xfrm>
        </p:grpSpPr>
        <p:sp>
          <p:nvSpPr>
            <p:cNvPr id="1405" name="Google Shape;1405;p59"/>
            <p:cNvSpPr txBox="1"/>
            <p:nvPr/>
          </p:nvSpPr>
          <p:spPr>
            <a:xfrm>
              <a:off x="1726157" y="1765375"/>
              <a:ext cx="2475000" cy="39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Connection</a:t>
              </a:r>
              <a:endParaRPr sz="2200">
                <a:solidFill>
                  <a:schemeClr val="dk1"/>
                </a:solidFill>
                <a:latin typeface="Archivo Black"/>
                <a:ea typeface="Archivo Black"/>
                <a:cs typeface="Archivo Black"/>
                <a:sym typeface="Archivo Black"/>
              </a:endParaRPr>
            </a:p>
          </p:txBody>
        </p:sp>
        <p:sp>
          <p:nvSpPr>
            <p:cNvPr id="1406" name="Google Shape;1406;p59"/>
            <p:cNvSpPr txBox="1"/>
            <p:nvPr/>
          </p:nvSpPr>
          <p:spPr>
            <a:xfrm>
              <a:off x="1726157" y="2155975"/>
              <a:ext cx="24750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Including people’s preferred language extends the opportunity for connection</a:t>
              </a:r>
              <a:endParaRPr>
                <a:solidFill>
                  <a:schemeClr val="dk2"/>
                </a:solidFill>
                <a:latin typeface="Roboto"/>
                <a:ea typeface="Roboto"/>
                <a:cs typeface="Roboto"/>
                <a:sym typeface="Roboto"/>
              </a:endParaRPr>
            </a:p>
          </p:txBody>
        </p:sp>
      </p:grpSp>
      <p:grpSp>
        <p:nvGrpSpPr>
          <p:cNvPr id="1407" name="Google Shape;1407;p59"/>
          <p:cNvGrpSpPr/>
          <p:nvPr/>
        </p:nvGrpSpPr>
        <p:grpSpPr>
          <a:xfrm>
            <a:off x="5949007" y="3434800"/>
            <a:ext cx="2475275" cy="1075200"/>
            <a:chOff x="5578157" y="1765375"/>
            <a:chExt cx="2475275" cy="1075200"/>
          </a:xfrm>
        </p:grpSpPr>
        <p:sp>
          <p:nvSpPr>
            <p:cNvPr id="1408" name="Google Shape;1408;p59"/>
            <p:cNvSpPr txBox="1"/>
            <p:nvPr/>
          </p:nvSpPr>
          <p:spPr>
            <a:xfrm>
              <a:off x="5578157" y="1765375"/>
              <a:ext cx="2475000" cy="39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Participation</a:t>
              </a:r>
              <a:endParaRPr sz="2200">
                <a:solidFill>
                  <a:schemeClr val="dk1"/>
                </a:solidFill>
                <a:latin typeface="Archivo Black"/>
                <a:ea typeface="Archivo Black"/>
                <a:cs typeface="Archivo Black"/>
                <a:sym typeface="Archivo Black"/>
              </a:endParaRPr>
            </a:p>
          </p:txBody>
        </p:sp>
        <p:sp>
          <p:nvSpPr>
            <p:cNvPr id="1409" name="Google Shape;1409;p59"/>
            <p:cNvSpPr txBox="1"/>
            <p:nvPr/>
          </p:nvSpPr>
          <p:spPr>
            <a:xfrm>
              <a:off x="5578432" y="2155975"/>
              <a:ext cx="24750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Language opens or closes entry points for participation</a:t>
              </a:r>
              <a:endParaRPr>
                <a:solidFill>
                  <a:schemeClr val="dk2"/>
                </a:solidFill>
                <a:latin typeface="Roboto"/>
                <a:ea typeface="Roboto"/>
                <a:cs typeface="Roboto"/>
                <a:sym typeface="Roboto"/>
              </a:endParaRPr>
            </a:p>
          </p:txBody>
        </p:sp>
      </p:grpSp>
      <p:grpSp>
        <p:nvGrpSpPr>
          <p:cNvPr id="1410" name="Google Shape;1410;p59"/>
          <p:cNvGrpSpPr/>
          <p:nvPr/>
        </p:nvGrpSpPr>
        <p:grpSpPr>
          <a:xfrm>
            <a:off x="3334232" y="3434800"/>
            <a:ext cx="2475275" cy="1132800"/>
            <a:chOff x="1725882" y="3307700"/>
            <a:chExt cx="2475275" cy="1132800"/>
          </a:xfrm>
        </p:grpSpPr>
        <p:sp>
          <p:nvSpPr>
            <p:cNvPr id="1411" name="Google Shape;1411;p59"/>
            <p:cNvSpPr txBox="1"/>
            <p:nvPr/>
          </p:nvSpPr>
          <p:spPr>
            <a:xfrm>
              <a:off x="1726157" y="3307700"/>
              <a:ext cx="2475000" cy="39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Passion</a:t>
              </a:r>
              <a:endParaRPr sz="2200">
                <a:solidFill>
                  <a:schemeClr val="dk1"/>
                </a:solidFill>
                <a:latin typeface="Archivo Black"/>
                <a:ea typeface="Archivo Black"/>
                <a:cs typeface="Archivo Black"/>
                <a:sym typeface="Archivo Black"/>
              </a:endParaRPr>
            </a:p>
          </p:txBody>
        </p:sp>
        <p:sp>
          <p:nvSpPr>
            <p:cNvPr id="1412" name="Google Shape;1412;p59"/>
            <p:cNvSpPr txBox="1"/>
            <p:nvPr/>
          </p:nvSpPr>
          <p:spPr>
            <a:xfrm>
              <a:off x="1725882" y="3755900"/>
              <a:ext cx="24750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Language learning experiences often connect to immigrant’s passions and dreams </a:t>
              </a:r>
              <a:endParaRPr>
                <a:solidFill>
                  <a:schemeClr val="dk2"/>
                </a:solidFill>
                <a:latin typeface="Roboto"/>
                <a:ea typeface="Roboto"/>
                <a:cs typeface="Roboto"/>
                <a:sym typeface="Roboto"/>
              </a:endParaRPr>
            </a:p>
          </p:txBody>
        </p:sp>
      </p:grpSp>
      <p:sp>
        <p:nvSpPr>
          <p:cNvPr id="1413" name="Google Shape;1413;p59"/>
          <p:cNvSpPr txBox="1"/>
          <p:nvPr/>
        </p:nvSpPr>
        <p:spPr>
          <a:xfrm>
            <a:off x="2246550" y="1587425"/>
            <a:ext cx="4832100" cy="48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What does language mean?</a:t>
            </a:r>
            <a:endParaRPr sz="2200">
              <a:solidFill>
                <a:schemeClr val="dk1"/>
              </a:solidFill>
              <a:latin typeface="Archivo Black"/>
              <a:ea typeface="Archivo Black"/>
              <a:cs typeface="Archivo Black"/>
              <a:sym typeface="Archivo Black"/>
            </a:endParaRPr>
          </a:p>
        </p:txBody>
      </p:sp>
      <p:grpSp>
        <p:nvGrpSpPr>
          <p:cNvPr id="1414" name="Google Shape;1414;p59"/>
          <p:cNvGrpSpPr/>
          <p:nvPr/>
        </p:nvGrpSpPr>
        <p:grpSpPr>
          <a:xfrm>
            <a:off x="1647077" y="2544324"/>
            <a:ext cx="543181" cy="482111"/>
            <a:chOff x="-61784125" y="3377700"/>
            <a:chExt cx="316650" cy="317450"/>
          </a:xfrm>
        </p:grpSpPr>
        <p:sp>
          <p:nvSpPr>
            <p:cNvPr id="1415" name="Google Shape;1415;p59"/>
            <p:cNvSpPr/>
            <p:nvPr/>
          </p:nvSpPr>
          <p:spPr>
            <a:xfrm>
              <a:off x="-61688025" y="3460400"/>
              <a:ext cx="124450" cy="51225"/>
            </a:xfrm>
            <a:custGeom>
              <a:rect b="b" l="l" r="r" t="t"/>
              <a:pathLst>
                <a:path extrusionOk="0" h="2049" w="4978">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9"/>
            <p:cNvSpPr/>
            <p:nvPr/>
          </p:nvSpPr>
          <p:spPr>
            <a:xfrm>
              <a:off x="-61677800" y="3518900"/>
              <a:ext cx="104775" cy="61850"/>
            </a:xfrm>
            <a:custGeom>
              <a:rect b="b" l="l" r="r" t="t"/>
              <a:pathLst>
                <a:path extrusionOk="0" h="2474" w="4191">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9"/>
            <p:cNvSpPr/>
            <p:nvPr/>
          </p:nvSpPr>
          <p:spPr>
            <a:xfrm>
              <a:off x="-61667550" y="3377700"/>
              <a:ext cx="82700" cy="82725"/>
            </a:xfrm>
            <a:custGeom>
              <a:rect b="b" l="l" r="r" t="t"/>
              <a:pathLst>
                <a:path extrusionOk="0" h="3309" w="3308">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59"/>
            <p:cNvSpPr/>
            <p:nvPr/>
          </p:nvSpPr>
          <p:spPr>
            <a:xfrm>
              <a:off x="-61591150" y="3643150"/>
              <a:ext cx="123675" cy="51200"/>
            </a:xfrm>
            <a:custGeom>
              <a:rect b="b" l="l" r="r" t="t"/>
              <a:pathLst>
                <a:path extrusionOk="0" h="2048" w="4947">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59"/>
            <p:cNvSpPr/>
            <p:nvPr/>
          </p:nvSpPr>
          <p:spPr>
            <a:xfrm>
              <a:off x="-61570675" y="3560450"/>
              <a:ext cx="82725" cy="82725"/>
            </a:xfrm>
            <a:custGeom>
              <a:rect b="b" l="l" r="r" t="t"/>
              <a:pathLst>
                <a:path extrusionOk="0" h="3309" w="3309">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59"/>
            <p:cNvSpPr/>
            <p:nvPr/>
          </p:nvSpPr>
          <p:spPr>
            <a:xfrm>
              <a:off x="-61784125" y="3643925"/>
              <a:ext cx="124450" cy="51225"/>
            </a:xfrm>
            <a:custGeom>
              <a:rect b="b" l="l" r="r" t="t"/>
              <a:pathLst>
                <a:path extrusionOk="0" h="2049" w="4978">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59"/>
            <p:cNvSpPr/>
            <p:nvPr/>
          </p:nvSpPr>
          <p:spPr>
            <a:xfrm>
              <a:off x="-61763650" y="3560450"/>
              <a:ext cx="82725" cy="82725"/>
            </a:xfrm>
            <a:custGeom>
              <a:rect b="b" l="l" r="r" t="t"/>
              <a:pathLst>
                <a:path extrusionOk="0" h="3309" w="3309">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2" name="Google Shape;1422;p59"/>
          <p:cNvSpPr/>
          <p:nvPr/>
        </p:nvSpPr>
        <p:spPr>
          <a:xfrm>
            <a:off x="6963324" y="2544250"/>
            <a:ext cx="633665" cy="482111"/>
          </a:xfrm>
          <a:custGeom>
            <a:rect b="b" l="l" r="r" t="t"/>
            <a:pathLst>
              <a:path extrusionOk="0" h="10765" w="10789">
                <a:moveTo>
                  <a:pt x="1335" y="1"/>
                </a:moveTo>
                <a:cubicBezTo>
                  <a:pt x="596" y="1"/>
                  <a:pt x="1" y="596"/>
                  <a:pt x="1" y="1310"/>
                </a:cubicBezTo>
                <a:cubicBezTo>
                  <a:pt x="1" y="2049"/>
                  <a:pt x="596" y="2644"/>
                  <a:pt x="1335" y="2644"/>
                </a:cubicBezTo>
                <a:cubicBezTo>
                  <a:pt x="1573" y="2644"/>
                  <a:pt x="1811" y="2573"/>
                  <a:pt x="2025" y="2454"/>
                </a:cubicBezTo>
                <a:lnTo>
                  <a:pt x="3073" y="3501"/>
                </a:lnTo>
                <a:cubicBezTo>
                  <a:pt x="2668" y="3930"/>
                  <a:pt x="2549" y="4549"/>
                  <a:pt x="2763" y="5073"/>
                </a:cubicBezTo>
                <a:lnTo>
                  <a:pt x="1930" y="5073"/>
                </a:lnTo>
                <a:cubicBezTo>
                  <a:pt x="1787" y="4668"/>
                  <a:pt x="1430" y="4382"/>
                  <a:pt x="1001" y="4382"/>
                </a:cubicBezTo>
                <a:cubicBezTo>
                  <a:pt x="453" y="4382"/>
                  <a:pt x="1" y="4835"/>
                  <a:pt x="1" y="5383"/>
                </a:cubicBezTo>
                <a:cubicBezTo>
                  <a:pt x="1" y="5930"/>
                  <a:pt x="453" y="6383"/>
                  <a:pt x="1001" y="6383"/>
                </a:cubicBezTo>
                <a:cubicBezTo>
                  <a:pt x="1430" y="6383"/>
                  <a:pt x="1787" y="6097"/>
                  <a:pt x="1930" y="5692"/>
                </a:cubicBezTo>
                <a:lnTo>
                  <a:pt x="3192" y="5692"/>
                </a:lnTo>
                <a:lnTo>
                  <a:pt x="3907" y="6407"/>
                </a:lnTo>
                <a:lnTo>
                  <a:pt x="2025" y="8312"/>
                </a:lnTo>
                <a:cubicBezTo>
                  <a:pt x="1811" y="8193"/>
                  <a:pt x="1573" y="8121"/>
                  <a:pt x="1335" y="8121"/>
                </a:cubicBezTo>
                <a:cubicBezTo>
                  <a:pt x="596" y="8121"/>
                  <a:pt x="1" y="8717"/>
                  <a:pt x="1" y="9455"/>
                </a:cubicBezTo>
                <a:cubicBezTo>
                  <a:pt x="1" y="10169"/>
                  <a:pt x="596" y="10765"/>
                  <a:pt x="1335" y="10765"/>
                </a:cubicBezTo>
                <a:cubicBezTo>
                  <a:pt x="2073" y="10765"/>
                  <a:pt x="2668" y="10169"/>
                  <a:pt x="2668" y="9455"/>
                </a:cubicBezTo>
                <a:cubicBezTo>
                  <a:pt x="2668" y="9193"/>
                  <a:pt x="2597" y="8955"/>
                  <a:pt x="2454" y="8764"/>
                </a:cubicBezTo>
                <a:lnTo>
                  <a:pt x="4359" y="6859"/>
                </a:lnTo>
                <a:lnTo>
                  <a:pt x="5073" y="7574"/>
                </a:lnTo>
                <a:lnTo>
                  <a:pt x="5073" y="8860"/>
                </a:lnTo>
                <a:cubicBezTo>
                  <a:pt x="4692" y="8979"/>
                  <a:pt x="4407" y="9360"/>
                  <a:pt x="4407" y="9788"/>
                </a:cubicBezTo>
                <a:cubicBezTo>
                  <a:pt x="4407" y="10336"/>
                  <a:pt x="4859" y="10765"/>
                  <a:pt x="5407" y="10765"/>
                </a:cubicBezTo>
                <a:cubicBezTo>
                  <a:pt x="5931" y="10765"/>
                  <a:pt x="6383" y="10336"/>
                  <a:pt x="6383" y="9788"/>
                </a:cubicBezTo>
                <a:cubicBezTo>
                  <a:pt x="6383" y="9360"/>
                  <a:pt x="6097" y="8979"/>
                  <a:pt x="5716" y="8860"/>
                </a:cubicBezTo>
                <a:lnTo>
                  <a:pt x="5716" y="7574"/>
                </a:lnTo>
                <a:lnTo>
                  <a:pt x="6431" y="6859"/>
                </a:lnTo>
                <a:lnTo>
                  <a:pt x="8336" y="8764"/>
                </a:lnTo>
                <a:cubicBezTo>
                  <a:pt x="8193" y="8955"/>
                  <a:pt x="8146" y="9193"/>
                  <a:pt x="8146" y="9455"/>
                </a:cubicBezTo>
                <a:cubicBezTo>
                  <a:pt x="8146" y="10169"/>
                  <a:pt x="8741" y="10765"/>
                  <a:pt x="9455" y="10765"/>
                </a:cubicBezTo>
                <a:cubicBezTo>
                  <a:pt x="10194" y="10765"/>
                  <a:pt x="10789" y="10169"/>
                  <a:pt x="10789" y="9455"/>
                </a:cubicBezTo>
                <a:cubicBezTo>
                  <a:pt x="10789" y="8717"/>
                  <a:pt x="10194" y="8121"/>
                  <a:pt x="9455" y="8121"/>
                </a:cubicBezTo>
                <a:cubicBezTo>
                  <a:pt x="9217" y="8121"/>
                  <a:pt x="8979" y="8193"/>
                  <a:pt x="8765" y="8312"/>
                </a:cubicBezTo>
                <a:lnTo>
                  <a:pt x="6883" y="6407"/>
                </a:lnTo>
                <a:lnTo>
                  <a:pt x="7598" y="5692"/>
                </a:lnTo>
                <a:lnTo>
                  <a:pt x="8860" y="5692"/>
                </a:lnTo>
                <a:cubicBezTo>
                  <a:pt x="9003" y="6097"/>
                  <a:pt x="9360" y="6383"/>
                  <a:pt x="9789" y="6383"/>
                </a:cubicBezTo>
                <a:cubicBezTo>
                  <a:pt x="10336" y="6383"/>
                  <a:pt x="10789" y="5930"/>
                  <a:pt x="10789" y="5383"/>
                </a:cubicBezTo>
                <a:cubicBezTo>
                  <a:pt x="10789" y="4835"/>
                  <a:pt x="10336" y="4382"/>
                  <a:pt x="9789" y="4382"/>
                </a:cubicBezTo>
                <a:cubicBezTo>
                  <a:pt x="9360" y="4382"/>
                  <a:pt x="9003" y="4668"/>
                  <a:pt x="8860" y="5073"/>
                </a:cubicBezTo>
                <a:lnTo>
                  <a:pt x="8026" y="5073"/>
                </a:lnTo>
                <a:cubicBezTo>
                  <a:pt x="8241" y="4549"/>
                  <a:pt x="8122" y="3930"/>
                  <a:pt x="7717" y="3501"/>
                </a:cubicBezTo>
                <a:lnTo>
                  <a:pt x="8765" y="2454"/>
                </a:lnTo>
                <a:cubicBezTo>
                  <a:pt x="8979" y="2573"/>
                  <a:pt x="9217" y="2644"/>
                  <a:pt x="9455" y="2644"/>
                </a:cubicBezTo>
                <a:cubicBezTo>
                  <a:pt x="10194" y="2644"/>
                  <a:pt x="10789" y="2049"/>
                  <a:pt x="10789" y="1310"/>
                </a:cubicBezTo>
                <a:cubicBezTo>
                  <a:pt x="10789" y="596"/>
                  <a:pt x="10194" y="1"/>
                  <a:pt x="9455" y="1"/>
                </a:cubicBezTo>
                <a:cubicBezTo>
                  <a:pt x="8741" y="1"/>
                  <a:pt x="8146" y="596"/>
                  <a:pt x="8146" y="1310"/>
                </a:cubicBezTo>
                <a:cubicBezTo>
                  <a:pt x="8146" y="1572"/>
                  <a:pt x="8193" y="1811"/>
                  <a:pt x="8336" y="2001"/>
                </a:cubicBezTo>
                <a:lnTo>
                  <a:pt x="7193" y="3144"/>
                </a:lnTo>
                <a:cubicBezTo>
                  <a:pt x="7014" y="3076"/>
                  <a:pt x="6829" y="3041"/>
                  <a:pt x="6645" y="3041"/>
                </a:cubicBezTo>
                <a:cubicBezTo>
                  <a:pt x="6316" y="3041"/>
                  <a:pt x="5992" y="3153"/>
                  <a:pt x="5716" y="3382"/>
                </a:cubicBezTo>
                <a:lnTo>
                  <a:pt x="5716" y="1930"/>
                </a:lnTo>
                <a:cubicBezTo>
                  <a:pt x="6097" y="1787"/>
                  <a:pt x="6383" y="1406"/>
                  <a:pt x="6383" y="977"/>
                </a:cubicBezTo>
                <a:cubicBezTo>
                  <a:pt x="6383" y="429"/>
                  <a:pt x="5931" y="1"/>
                  <a:pt x="5407" y="1"/>
                </a:cubicBezTo>
                <a:cubicBezTo>
                  <a:pt x="4859" y="1"/>
                  <a:pt x="4407" y="429"/>
                  <a:pt x="4407" y="977"/>
                </a:cubicBezTo>
                <a:cubicBezTo>
                  <a:pt x="4407" y="1406"/>
                  <a:pt x="4692" y="1787"/>
                  <a:pt x="5073" y="1930"/>
                </a:cubicBezTo>
                <a:lnTo>
                  <a:pt x="5073" y="3382"/>
                </a:lnTo>
                <a:cubicBezTo>
                  <a:pt x="4813" y="3153"/>
                  <a:pt x="4485" y="3041"/>
                  <a:pt x="4150" y="3041"/>
                </a:cubicBezTo>
                <a:cubicBezTo>
                  <a:pt x="3964" y="3041"/>
                  <a:pt x="3776" y="3076"/>
                  <a:pt x="3597" y="3144"/>
                </a:cubicBezTo>
                <a:lnTo>
                  <a:pt x="2454" y="2001"/>
                </a:lnTo>
                <a:cubicBezTo>
                  <a:pt x="2597" y="1811"/>
                  <a:pt x="2668" y="1572"/>
                  <a:pt x="2668" y="1310"/>
                </a:cubicBezTo>
                <a:cubicBezTo>
                  <a:pt x="2668" y="596"/>
                  <a:pt x="2073" y="1"/>
                  <a:pt x="13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3" name="Google Shape;1423;p59"/>
          <p:cNvGrpSpPr/>
          <p:nvPr/>
        </p:nvGrpSpPr>
        <p:grpSpPr>
          <a:xfrm>
            <a:off x="4305196" y="2544314"/>
            <a:ext cx="543177" cy="482114"/>
            <a:chOff x="3372710" y="2873740"/>
            <a:chExt cx="379287" cy="282997"/>
          </a:xfrm>
        </p:grpSpPr>
        <p:sp>
          <p:nvSpPr>
            <p:cNvPr id="1424" name="Google Shape;1424;p59"/>
            <p:cNvSpPr/>
            <p:nvPr/>
          </p:nvSpPr>
          <p:spPr>
            <a:xfrm>
              <a:off x="3524228" y="2932097"/>
              <a:ext cx="75407" cy="55510"/>
            </a:xfrm>
            <a:custGeom>
              <a:rect b="b" l="l" r="r" t="t"/>
              <a:pathLst>
                <a:path extrusionOk="0" h="1579" w="2145">
                  <a:moveTo>
                    <a:pt x="361" y="1"/>
                  </a:moveTo>
                  <a:cubicBezTo>
                    <a:pt x="175" y="1"/>
                    <a:pt x="1" y="139"/>
                    <a:pt x="1" y="364"/>
                  </a:cubicBezTo>
                  <a:cubicBezTo>
                    <a:pt x="1" y="460"/>
                    <a:pt x="48" y="555"/>
                    <a:pt x="120" y="603"/>
                  </a:cubicBezTo>
                  <a:lnTo>
                    <a:pt x="1072" y="1579"/>
                  </a:lnTo>
                  <a:cubicBezTo>
                    <a:pt x="1072" y="1579"/>
                    <a:pt x="2049" y="626"/>
                    <a:pt x="2049" y="603"/>
                  </a:cubicBezTo>
                  <a:cubicBezTo>
                    <a:pt x="2120" y="555"/>
                    <a:pt x="2144" y="460"/>
                    <a:pt x="2144" y="364"/>
                  </a:cubicBezTo>
                  <a:cubicBezTo>
                    <a:pt x="2144" y="139"/>
                    <a:pt x="1970" y="1"/>
                    <a:pt x="1791" y="1"/>
                  </a:cubicBezTo>
                  <a:cubicBezTo>
                    <a:pt x="1705" y="1"/>
                    <a:pt x="1618" y="33"/>
                    <a:pt x="1549" y="102"/>
                  </a:cubicBezTo>
                  <a:lnTo>
                    <a:pt x="1311" y="341"/>
                  </a:lnTo>
                  <a:cubicBezTo>
                    <a:pt x="1239" y="400"/>
                    <a:pt x="1156" y="430"/>
                    <a:pt x="1075" y="430"/>
                  </a:cubicBezTo>
                  <a:cubicBezTo>
                    <a:pt x="995" y="430"/>
                    <a:pt x="918" y="400"/>
                    <a:pt x="858" y="341"/>
                  </a:cubicBezTo>
                  <a:lnTo>
                    <a:pt x="620" y="102"/>
                  </a:lnTo>
                  <a:cubicBezTo>
                    <a:pt x="543" y="33"/>
                    <a:pt x="450" y="1"/>
                    <a:pt x="36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59"/>
            <p:cNvSpPr/>
            <p:nvPr/>
          </p:nvSpPr>
          <p:spPr>
            <a:xfrm>
              <a:off x="3372710" y="2873740"/>
              <a:ext cx="379287" cy="177498"/>
            </a:xfrm>
            <a:custGeom>
              <a:rect b="b" l="l" r="r" t="t"/>
              <a:pathLst>
                <a:path extrusionOk="0" h="5049" w="10789">
                  <a:moveTo>
                    <a:pt x="4665" y="1027"/>
                  </a:moveTo>
                  <a:cubicBezTo>
                    <a:pt x="4914" y="1027"/>
                    <a:pt x="5171" y="1123"/>
                    <a:pt x="5382" y="1334"/>
                  </a:cubicBezTo>
                  <a:cubicBezTo>
                    <a:pt x="5600" y="1124"/>
                    <a:pt x="5857" y="1031"/>
                    <a:pt x="6106" y="1031"/>
                  </a:cubicBezTo>
                  <a:cubicBezTo>
                    <a:pt x="6621" y="1031"/>
                    <a:pt x="7097" y="1430"/>
                    <a:pt x="7097" y="2024"/>
                  </a:cubicBezTo>
                  <a:cubicBezTo>
                    <a:pt x="7097" y="2286"/>
                    <a:pt x="7002" y="2524"/>
                    <a:pt x="6811" y="2715"/>
                  </a:cubicBezTo>
                  <a:cubicBezTo>
                    <a:pt x="6097" y="3429"/>
                    <a:pt x="6406" y="3120"/>
                    <a:pt x="5621" y="3906"/>
                  </a:cubicBezTo>
                  <a:cubicBezTo>
                    <a:pt x="5549" y="3965"/>
                    <a:pt x="5466" y="3995"/>
                    <a:pt x="5385" y="3995"/>
                  </a:cubicBezTo>
                  <a:cubicBezTo>
                    <a:pt x="5305" y="3995"/>
                    <a:pt x="5228" y="3965"/>
                    <a:pt x="5168" y="3906"/>
                  </a:cubicBezTo>
                  <a:lnTo>
                    <a:pt x="3977" y="2715"/>
                  </a:lnTo>
                  <a:cubicBezTo>
                    <a:pt x="3596" y="2334"/>
                    <a:pt x="3596" y="1715"/>
                    <a:pt x="3977" y="1310"/>
                  </a:cubicBezTo>
                  <a:cubicBezTo>
                    <a:pt x="4159" y="1129"/>
                    <a:pt x="4407" y="1027"/>
                    <a:pt x="4665" y="1027"/>
                  </a:cubicBezTo>
                  <a:close/>
                  <a:moveTo>
                    <a:pt x="2858" y="834"/>
                  </a:moveTo>
                  <a:cubicBezTo>
                    <a:pt x="3025" y="834"/>
                    <a:pt x="3168" y="977"/>
                    <a:pt x="3168" y="1167"/>
                  </a:cubicBezTo>
                  <a:cubicBezTo>
                    <a:pt x="3168" y="1334"/>
                    <a:pt x="3025" y="1477"/>
                    <a:pt x="2858" y="1477"/>
                  </a:cubicBezTo>
                  <a:lnTo>
                    <a:pt x="2453" y="1477"/>
                  </a:lnTo>
                  <a:cubicBezTo>
                    <a:pt x="2358" y="1762"/>
                    <a:pt x="2120" y="2001"/>
                    <a:pt x="1834" y="2096"/>
                  </a:cubicBezTo>
                  <a:lnTo>
                    <a:pt x="1834" y="2929"/>
                  </a:lnTo>
                  <a:cubicBezTo>
                    <a:pt x="2120" y="3025"/>
                    <a:pt x="2358" y="3239"/>
                    <a:pt x="2453" y="3549"/>
                  </a:cubicBezTo>
                  <a:lnTo>
                    <a:pt x="2858" y="3549"/>
                  </a:lnTo>
                  <a:cubicBezTo>
                    <a:pt x="3025" y="3549"/>
                    <a:pt x="3168" y="3691"/>
                    <a:pt x="3168" y="3858"/>
                  </a:cubicBezTo>
                  <a:cubicBezTo>
                    <a:pt x="3168" y="4025"/>
                    <a:pt x="3025" y="4168"/>
                    <a:pt x="2858" y="4168"/>
                  </a:cubicBezTo>
                  <a:lnTo>
                    <a:pt x="2191" y="4168"/>
                  </a:lnTo>
                  <a:cubicBezTo>
                    <a:pt x="2001" y="4168"/>
                    <a:pt x="1882" y="4025"/>
                    <a:pt x="1882" y="3858"/>
                  </a:cubicBezTo>
                  <a:cubicBezTo>
                    <a:pt x="1882" y="3668"/>
                    <a:pt x="1715" y="3501"/>
                    <a:pt x="1501" y="3501"/>
                  </a:cubicBezTo>
                  <a:cubicBezTo>
                    <a:pt x="1334" y="3501"/>
                    <a:pt x="1191" y="3358"/>
                    <a:pt x="1191" y="3191"/>
                  </a:cubicBezTo>
                  <a:lnTo>
                    <a:pt x="1191" y="1834"/>
                  </a:lnTo>
                  <a:cubicBezTo>
                    <a:pt x="1191" y="1667"/>
                    <a:pt x="1334" y="1524"/>
                    <a:pt x="1501" y="1524"/>
                  </a:cubicBezTo>
                  <a:cubicBezTo>
                    <a:pt x="1715" y="1524"/>
                    <a:pt x="1882" y="1358"/>
                    <a:pt x="1882" y="1167"/>
                  </a:cubicBezTo>
                  <a:cubicBezTo>
                    <a:pt x="1882" y="977"/>
                    <a:pt x="2001" y="834"/>
                    <a:pt x="2191" y="834"/>
                  </a:cubicBezTo>
                  <a:close/>
                  <a:moveTo>
                    <a:pt x="8597" y="834"/>
                  </a:moveTo>
                  <a:cubicBezTo>
                    <a:pt x="8764" y="834"/>
                    <a:pt x="8907" y="977"/>
                    <a:pt x="8907" y="1167"/>
                  </a:cubicBezTo>
                  <a:cubicBezTo>
                    <a:pt x="8907" y="1358"/>
                    <a:pt x="9074" y="1524"/>
                    <a:pt x="9264" y="1524"/>
                  </a:cubicBezTo>
                  <a:cubicBezTo>
                    <a:pt x="9431" y="1524"/>
                    <a:pt x="9574" y="1667"/>
                    <a:pt x="9574" y="1834"/>
                  </a:cubicBezTo>
                  <a:lnTo>
                    <a:pt x="9574" y="3191"/>
                  </a:lnTo>
                  <a:cubicBezTo>
                    <a:pt x="9574" y="3358"/>
                    <a:pt x="9431" y="3501"/>
                    <a:pt x="9264" y="3501"/>
                  </a:cubicBezTo>
                  <a:cubicBezTo>
                    <a:pt x="9074" y="3501"/>
                    <a:pt x="8907" y="3668"/>
                    <a:pt x="8907" y="3858"/>
                  </a:cubicBezTo>
                  <a:cubicBezTo>
                    <a:pt x="8907" y="4025"/>
                    <a:pt x="8764" y="4168"/>
                    <a:pt x="8597" y="4168"/>
                  </a:cubicBezTo>
                  <a:lnTo>
                    <a:pt x="7907" y="4168"/>
                  </a:lnTo>
                  <a:cubicBezTo>
                    <a:pt x="7740" y="4168"/>
                    <a:pt x="7597" y="4025"/>
                    <a:pt x="7597" y="3858"/>
                  </a:cubicBezTo>
                  <a:cubicBezTo>
                    <a:pt x="7597" y="3691"/>
                    <a:pt x="7740" y="3549"/>
                    <a:pt x="7907" y="3549"/>
                  </a:cubicBezTo>
                  <a:lnTo>
                    <a:pt x="8335" y="3549"/>
                  </a:lnTo>
                  <a:cubicBezTo>
                    <a:pt x="8431" y="3239"/>
                    <a:pt x="8645" y="3025"/>
                    <a:pt x="8955" y="2929"/>
                  </a:cubicBezTo>
                  <a:lnTo>
                    <a:pt x="8955" y="2096"/>
                  </a:lnTo>
                  <a:cubicBezTo>
                    <a:pt x="8645" y="2001"/>
                    <a:pt x="8431" y="1762"/>
                    <a:pt x="8335" y="1477"/>
                  </a:cubicBezTo>
                  <a:lnTo>
                    <a:pt x="7907" y="1477"/>
                  </a:lnTo>
                  <a:cubicBezTo>
                    <a:pt x="7740" y="1477"/>
                    <a:pt x="7597" y="1334"/>
                    <a:pt x="7597" y="1167"/>
                  </a:cubicBezTo>
                  <a:cubicBezTo>
                    <a:pt x="7597" y="977"/>
                    <a:pt x="7740" y="834"/>
                    <a:pt x="7907" y="834"/>
                  </a:cubicBezTo>
                  <a:close/>
                  <a:moveTo>
                    <a:pt x="310" y="0"/>
                  </a:moveTo>
                  <a:cubicBezTo>
                    <a:pt x="143" y="0"/>
                    <a:pt x="0" y="143"/>
                    <a:pt x="0" y="310"/>
                  </a:cubicBezTo>
                  <a:lnTo>
                    <a:pt x="0" y="5049"/>
                  </a:lnTo>
                  <a:lnTo>
                    <a:pt x="10788" y="5049"/>
                  </a:lnTo>
                  <a:lnTo>
                    <a:pt x="10788" y="310"/>
                  </a:lnTo>
                  <a:cubicBezTo>
                    <a:pt x="10788" y="143"/>
                    <a:pt x="10645" y="0"/>
                    <a:pt x="104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59"/>
            <p:cNvSpPr/>
            <p:nvPr/>
          </p:nvSpPr>
          <p:spPr>
            <a:xfrm>
              <a:off x="3372710" y="3127383"/>
              <a:ext cx="379287" cy="29354"/>
            </a:xfrm>
            <a:custGeom>
              <a:rect b="b" l="l" r="r" t="t"/>
              <a:pathLst>
                <a:path extrusionOk="0" h="835" w="10789">
                  <a:moveTo>
                    <a:pt x="0" y="1"/>
                  </a:moveTo>
                  <a:lnTo>
                    <a:pt x="0" y="525"/>
                  </a:lnTo>
                  <a:cubicBezTo>
                    <a:pt x="0" y="692"/>
                    <a:pt x="143" y="834"/>
                    <a:pt x="310" y="834"/>
                  </a:cubicBezTo>
                  <a:lnTo>
                    <a:pt x="10455" y="834"/>
                  </a:lnTo>
                  <a:cubicBezTo>
                    <a:pt x="10645" y="834"/>
                    <a:pt x="10788" y="692"/>
                    <a:pt x="10788" y="525"/>
                  </a:cubicBezTo>
                  <a:lnTo>
                    <a:pt x="107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59"/>
            <p:cNvSpPr/>
            <p:nvPr/>
          </p:nvSpPr>
          <p:spPr>
            <a:xfrm>
              <a:off x="3372710" y="3073807"/>
              <a:ext cx="379287" cy="31007"/>
            </a:xfrm>
            <a:custGeom>
              <a:rect b="b" l="l" r="r" t="t"/>
              <a:pathLst>
                <a:path extrusionOk="0" h="882" w="10789">
                  <a:moveTo>
                    <a:pt x="0" y="1"/>
                  </a:moveTo>
                  <a:lnTo>
                    <a:pt x="0" y="882"/>
                  </a:lnTo>
                  <a:lnTo>
                    <a:pt x="10788" y="882"/>
                  </a:lnTo>
                  <a:lnTo>
                    <a:pt x="107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C00"/>
        </a:solidFill>
      </p:bgPr>
    </p:bg>
    <p:spTree>
      <p:nvGrpSpPr>
        <p:cNvPr id="1431" name="Shape 1431"/>
        <p:cNvGrpSpPr/>
        <p:nvPr/>
      </p:nvGrpSpPr>
      <p:grpSpPr>
        <a:xfrm>
          <a:off x="0" y="0"/>
          <a:ext cx="0" cy="0"/>
          <a:chOff x="0" y="0"/>
          <a:chExt cx="0" cy="0"/>
        </a:xfrm>
      </p:grpSpPr>
      <p:pic>
        <p:nvPicPr>
          <p:cNvPr id="1432" name="Google Shape;1432;p60"/>
          <p:cNvPicPr preferRelativeResize="0"/>
          <p:nvPr/>
        </p:nvPicPr>
        <p:blipFill>
          <a:blip r:embed="rId3">
            <a:alphaModFix/>
          </a:blip>
          <a:stretch>
            <a:fillRect/>
          </a:stretch>
        </p:blipFill>
        <p:spPr>
          <a:xfrm>
            <a:off x="0" y="0"/>
            <a:ext cx="3581606" cy="4775501"/>
          </a:xfrm>
          <a:prstGeom prst="rect">
            <a:avLst/>
          </a:prstGeom>
          <a:noFill/>
          <a:ln>
            <a:noFill/>
          </a:ln>
        </p:spPr>
      </p:pic>
      <p:pic>
        <p:nvPicPr>
          <p:cNvPr id="1433" name="Google Shape;1433;p60"/>
          <p:cNvPicPr preferRelativeResize="0"/>
          <p:nvPr/>
        </p:nvPicPr>
        <p:blipFill rotWithShape="1">
          <a:blip r:embed="rId4">
            <a:alphaModFix/>
          </a:blip>
          <a:srcRect b="0" l="0" r="0" t="-9505"/>
          <a:stretch/>
        </p:blipFill>
        <p:spPr>
          <a:xfrm>
            <a:off x="3581600" y="0"/>
            <a:ext cx="5603524" cy="5143501"/>
          </a:xfrm>
          <a:prstGeom prst="rect">
            <a:avLst/>
          </a:prstGeom>
          <a:noFill/>
          <a:ln>
            <a:noFill/>
          </a:ln>
        </p:spPr>
      </p:pic>
      <p:pic>
        <p:nvPicPr>
          <p:cNvPr id="1434" name="Google Shape;1434;p60"/>
          <p:cNvPicPr preferRelativeResize="0"/>
          <p:nvPr/>
        </p:nvPicPr>
        <p:blipFill rotWithShape="1">
          <a:blip r:embed="rId5">
            <a:alphaModFix/>
          </a:blip>
          <a:srcRect b="14868" l="0" r="0" t="28445"/>
          <a:stretch/>
        </p:blipFill>
        <p:spPr>
          <a:xfrm>
            <a:off x="3581600" y="0"/>
            <a:ext cx="2583448" cy="1703849"/>
          </a:xfrm>
          <a:prstGeom prst="rect">
            <a:avLst/>
          </a:prstGeom>
          <a:noFill/>
          <a:ln>
            <a:noFill/>
          </a:ln>
        </p:spPr>
      </p:pic>
      <p:sp>
        <p:nvSpPr>
          <p:cNvPr id="1435" name="Google Shape;1435;p60"/>
          <p:cNvSpPr/>
          <p:nvPr/>
        </p:nvSpPr>
        <p:spPr>
          <a:xfrm>
            <a:off x="0" y="4355850"/>
            <a:ext cx="3951300" cy="7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a:ea typeface="Montserrat"/>
                <a:cs typeface="Montserrat"/>
                <a:sym typeface="Montserrat"/>
              </a:rPr>
              <a:t>Our experiences are based on our </a:t>
            </a:r>
            <a:r>
              <a:rPr b="1" lang="en">
                <a:latin typeface="Montserrat"/>
                <a:ea typeface="Montserrat"/>
                <a:cs typeface="Montserrat"/>
                <a:sym typeface="Montserrat"/>
              </a:rPr>
              <a:t>positionalities</a:t>
            </a:r>
            <a:r>
              <a:rPr lang="en">
                <a:latin typeface="Montserrat"/>
                <a:ea typeface="Montserrat"/>
                <a:cs typeface="Montserrat"/>
                <a:sym typeface="Montserrat"/>
              </a:rPr>
              <a:t> (how the world sees us) and </a:t>
            </a:r>
            <a:r>
              <a:rPr b="1" lang="en">
                <a:latin typeface="Montserrat"/>
                <a:ea typeface="Montserrat"/>
                <a:cs typeface="Montserrat"/>
                <a:sym typeface="Montserrat"/>
              </a:rPr>
              <a:t>identities</a:t>
            </a:r>
            <a:r>
              <a:rPr lang="en">
                <a:latin typeface="Montserrat"/>
                <a:ea typeface="Montserrat"/>
                <a:cs typeface="Montserrat"/>
                <a:sym typeface="Montserrat"/>
              </a:rPr>
              <a:t> (+how we might see ourselves).</a:t>
            </a:r>
            <a:endParaRPr>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39" name="Shape 1439"/>
        <p:cNvGrpSpPr/>
        <p:nvPr/>
      </p:nvGrpSpPr>
      <p:grpSpPr>
        <a:xfrm>
          <a:off x="0" y="0"/>
          <a:ext cx="0" cy="0"/>
          <a:chOff x="0" y="0"/>
          <a:chExt cx="0" cy="0"/>
        </a:xfrm>
      </p:grpSpPr>
      <p:pic>
        <p:nvPicPr>
          <p:cNvPr id="1440" name="Google Shape;1440;p61"/>
          <p:cNvPicPr preferRelativeResize="0"/>
          <p:nvPr/>
        </p:nvPicPr>
        <p:blipFill rotWithShape="1">
          <a:blip r:embed="rId3">
            <a:alphaModFix/>
          </a:blip>
          <a:srcRect b="0" l="7922" r="12453" t="0"/>
          <a:stretch/>
        </p:blipFill>
        <p:spPr>
          <a:xfrm>
            <a:off x="956050" y="248275"/>
            <a:ext cx="3700152" cy="4646927"/>
          </a:xfrm>
          <a:prstGeom prst="rect">
            <a:avLst/>
          </a:prstGeom>
          <a:noFill/>
          <a:ln>
            <a:noFill/>
          </a:ln>
        </p:spPr>
      </p:pic>
      <p:sp>
        <p:nvSpPr>
          <p:cNvPr id="1441" name="Google Shape;1441;p61"/>
          <p:cNvSpPr txBox="1"/>
          <p:nvPr/>
        </p:nvSpPr>
        <p:spPr>
          <a:xfrm>
            <a:off x="4933175" y="692850"/>
            <a:ext cx="3518100" cy="3910200"/>
          </a:xfrm>
          <a:prstGeom prst="rect">
            <a:avLst/>
          </a:prstGeom>
          <a:noFill/>
          <a:ln>
            <a:noFill/>
          </a:ln>
        </p:spPr>
        <p:txBody>
          <a:bodyPr anchorCtr="0" anchor="ctr" bIns="91425" lIns="0" spcFirstLastPara="1" rIns="91425" wrap="square" tIns="91425">
            <a:normAutofit/>
          </a:bodyPr>
          <a:lstStyle/>
          <a:p>
            <a:pPr indent="0" lvl="0" marL="0" rtl="0" algn="l">
              <a:lnSpc>
                <a:spcPct val="115000"/>
              </a:lnSpc>
              <a:spcBef>
                <a:spcPts val="0"/>
              </a:spcBef>
              <a:spcAft>
                <a:spcPts val="0"/>
              </a:spcAft>
              <a:buNone/>
            </a:pPr>
            <a:r>
              <a:rPr lang="en" sz="1600">
                <a:latin typeface="Montserrat"/>
                <a:ea typeface="Montserrat"/>
                <a:cs typeface="Montserrat"/>
                <a:sym typeface="Montserrat"/>
              </a:rPr>
              <a:t>“The eagle reminds me of home and my language. It’s a symbol my mom always used as a language of strength and power. Whenever I see that bird, it reminds me of her, and that means I think about home”</a:t>
            </a:r>
            <a:endParaRPr sz="2400">
              <a:latin typeface="Montserrat"/>
              <a:ea typeface="Montserrat"/>
              <a:cs typeface="Montserrat"/>
              <a:sym typeface="Montserrat"/>
            </a:endParaRPr>
          </a:p>
        </p:txBody>
      </p:sp>
      <p:sp>
        <p:nvSpPr>
          <p:cNvPr id="1442" name="Google Shape;1442;p61"/>
          <p:cNvSpPr txBox="1"/>
          <p:nvPr/>
        </p:nvSpPr>
        <p:spPr>
          <a:xfrm>
            <a:off x="1319050" y="4341750"/>
            <a:ext cx="1902900" cy="261300"/>
          </a:xfrm>
          <a:prstGeom prst="rect">
            <a:avLst/>
          </a:prstGeom>
          <a:noFill/>
          <a:ln>
            <a:noFill/>
          </a:ln>
        </p:spPr>
        <p:txBody>
          <a:bodyPr anchorCtr="0" anchor="t" bIns="91425" lIns="91425" spcFirstLastPara="1" rIns="101900" wrap="square" tIns="91425">
            <a:normAutofit fontScale="70000" lnSpcReduction="20000"/>
          </a:bodyPr>
          <a:lstStyle/>
          <a:p>
            <a:pPr indent="0" lvl="0" marL="0" rtl="0" algn="l">
              <a:spcBef>
                <a:spcPts val="0"/>
              </a:spcBef>
              <a:spcAft>
                <a:spcPts val="1200"/>
              </a:spcAft>
              <a:buNone/>
            </a:pPr>
            <a:r>
              <a:rPr i="1" lang="en" sz="900">
                <a:solidFill>
                  <a:srgbClr val="595959"/>
                </a:solidFill>
              </a:rPr>
              <a:t>Akuapem Twi, Ghana</a:t>
            </a:r>
            <a:endParaRPr i="1" sz="1100">
              <a:solidFill>
                <a:srgbClr val="59595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44"/>
          <p:cNvSpPr txBox="1"/>
          <p:nvPr>
            <p:ph type="title"/>
          </p:nvPr>
        </p:nvSpPr>
        <p:spPr>
          <a:xfrm>
            <a:off x="1234000" y="33325"/>
            <a:ext cx="2915700" cy="2123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27316F"/>
                </a:solidFill>
                <a:latin typeface="Montserrat SemiBold"/>
                <a:ea typeface="Montserrat SemiBold"/>
                <a:cs typeface="Montserrat SemiBold"/>
                <a:sym typeface="Montserrat SemiBold"/>
              </a:rPr>
              <a:t>¡</a:t>
            </a:r>
            <a:r>
              <a:rPr b="1" lang="en" sz="3000">
                <a:solidFill>
                  <a:srgbClr val="27316F"/>
                </a:solidFill>
                <a:latin typeface="Montserrat"/>
                <a:ea typeface="Montserrat"/>
                <a:cs typeface="Montserrat"/>
                <a:sym typeface="Montserrat"/>
              </a:rPr>
              <a:t>Buenos días!</a:t>
            </a:r>
            <a:endParaRPr/>
          </a:p>
        </p:txBody>
      </p:sp>
      <p:pic>
        <p:nvPicPr>
          <p:cNvPr id="1038" name="Google Shape;1038;p44"/>
          <p:cNvPicPr preferRelativeResize="0"/>
          <p:nvPr/>
        </p:nvPicPr>
        <p:blipFill>
          <a:blip r:embed="rId3">
            <a:alphaModFix/>
          </a:blip>
          <a:stretch>
            <a:fillRect/>
          </a:stretch>
        </p:blipFill>
        <p:spPr>
          <a:xfrm>
            <a:off x="5050250" y="2751100"/>
            <a:ext cx="1728200" cy="2269775"/>
          </a:xfrm>
          <a:prstGeom prst="rect">
            <a:avLst/>
          </a:prstGeom>
          <a:noFill/>
          <a:ln>
            <a:noFill/>
          </a:ln>
        </p:spPr>
      </p:pic>
      <p:pic>
        <p:nvPicPr>
          <p:cNvPr id="1039" name="Google Shape;1039;p44"/>
          <p:cNvPicPr preferRelativeResize="0"/>
          <p:nvPr/>
        </p:nvPicPr>
        <p:blipFill>
          <a:blip r:embed="rId4">
            <a:alphaModFix/>
          </a:blip>
          <a:stretch>
            <a:fillRect/>
          </a:stretch>
        </p:blipFill>
        <p:spPr>
          <a:xfrm>
            <a:off x="6892425" y="439750"/>
            <a:ext cx="1647176" cy="2269773"/>
          </a:xfrm>
          <a:prstGeom prst="rect">
            <a:avLst/>
          </a:prstGeom>
          <a:noFill/>
          <a:ln>
            <a:noFill/>
          </a:ln>
        </p:spPr>
      </p:pic>
      <p:sp>
        <p:nvSpPr>
          <p:cNvPr id="1040" name="Google Shape;1040;p44"/>
          <p:cNvSpPr txBox="1"/>
          <p:nvPr/>
        </p:nvSpPr>
        <p:spPr>
          <a:xfrm>
            <a:off x="969975" y="1329700"/>
            <a:ext cx="3575400" cy="19080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 sz="1300">
                <a:solidFill>
                  <a:srgbClr val="27316F"/>
                </a:solidFill>
                <a:latin typeface="Montserrat"/>
                <a:ea typeface="Montserrat"/>
                <a:cs typeface="Montserrat"/>
                <a:sym typeface="Montserrat"/>
              </a:rPr>
              <a:t>I’m Dr. Laura Gonzales, and I’m passionate about helping people communicate effectively in multiple languages.</a:t>
            </a:r>
            <a:endParaRPr sz="1300">
              <a:solidFill>
                <a:srgbClr val="27316F"/>
              </a:solidFill>
              <a:latin typeface="Montserrat"/>
              <a:ea typeface="Montserrat"/>
              <a:cs typeface="Montserrat"/>
              <a:sym typeface="Montserrat"/>
            </a:endParaRPr>
          </a:p>
          <a:p>
            <a:pPr indent="-311150" lvl="0" marL="457200" rtl="0" algn="l">
              <a:spcBef>
                <a:spcPts val="1600"/>
              </a:spcBef>
              <a:spcAft>
                <a:spcPts val="0"/>
              </a:spcAft>
              <a:buClr>
                <a:srgbClr val="27316F"/>
              </a:buClr>
              <a:buSzPts val="1300"/>
              <a:buFont typeface="Montserrat"/>
              <a:buChar char="●"/>
            </a:pPr>
            <a:r>
              <a:rPr lang="en" sz="1300">
                <a:solidFill>
                  <a:srgbClr val="27316F"/>
                </a:solidFill>
                <a:latin typeface="Montserrat"/>
                <a:ea typeface="Montserrat"/>
                <a:cs typeface="Montserrat"/>
                <a:sym typeface="Montserrat"/>
              </a:rPr>
              <a:t>Immigrant from Santa Cruz, Bolivia</a:t>
            </a:r>
            <a:endParaRPr sz="1300">
              <a:solidFill>
                <a:srgbClr val="27316F"/>
              </a:solidFill>
              <a:latin typeface="Montserrat"/>
              <a:ea typeface="Montserrat"/>
              <a:cs typeface="Montserrat"/>
              <a:sym typeface="Montserrat"/>
            </a:endParaRPr>
          </a:p>
          <a:p>
            <a:pPr indent="-311150" lvl="0" marL="457200" rtl="0" algn="l">
              <a:spcBef>
                <a:spcPts val="0"/>
              </a:spcBef>
              <a:spcAft>
                <a:spcPts val="0"/>
              </a:spcAft>
              <a:buClr>
                <a:srgbClr val="27316F"/>
              </a:buClr>
              <a:buSzPts val="1300"/>
              <a:buFont typeface="Montserrat"/>
              <a:buChar char="●"/>
            </a:pPr>
            <a:r>
              <a:rPr lang="en" sz="1300">
                <a:solidFill>
                  <a:srgbClr val="27316F"/>
                </a:solidFill>
                <a:latin typeface="Montserrat"/>
                <a:ea typeface="Montserrat"/>
                <a:cs typeface="Montserrat"/>
                <a:sym typeface="Montserrat"/>
              </a:rPr>
              <a:t>Learned to speak English at age 9, and that experience shaped who I am as a researcher, community member, and teacher</a:t>
            </a:r>
            <a:endParaRPr sz="1300">
              <a:solidFill>
                <a:srgbClr val="27316F"/>
              </a:solidFill>
              <a:latin typeface="Montserrat"/>
              <a:ea typeface="Montserrat"/>
              <a:cs typeface="Montserrat"/>
              <a:sym typeface="Montserrat"/>
            </a:endParaRPr>
          </a:p>
          <a:p>
            <a:pPr indent="-311150" lvl="0" marL="457200" rtl="0" algn="l">
              <a:spcBef>
                <a:spcPts val="0"/>
              </a:spcBef>
              <a:spcAft>
                <a:spcPts val="0"/>
              </a:spcAft>
              <a:buClr>
                <a:srgbClr val="27316F"/>
              </a:buClr>
              <a:buSzPts val="1300"/>
              <a:buFont typeface="Montserrat"/>
              <a:buChar char="●"/>
            </a:pPr>
            <a:r>
              <a:rPr lang="en" sz="1300">
                <a:solidFill>
                  <a:srgbClr val="27316F"/>
                </a:solidFill>
                <a:latin typeface="Montserrat"/>
                <a:ea typeface="Montserrat"/>
                <a:cs typeface="Montserrat"/>
                <a:sym typeface="Montserrat"/>
              </a:rPr>
              <a:t>15 years experience as a translation project manager, translation researcher, collaborator</a:t>
            </a:r>
            <a:endParaRPr sz="1300">
              <a:solidFill>
                <a:srgbClr val="27316F"/>
              </a:solidFill>
              <a:latin typeface="Montserrat"/>
              <a:ea typeface="Montserrat"/>
              <a:cs typeface="Montserrat"/>
              <a:sym typeface="Montserrat"/>
            </a:endParaRPr>
          </a:p>
          <a:p>
            <a:pPr indent="-311150" lvl="0" marL="457200" rtl="0" algn="l">
              <a:spcBef>
                <a:spcPts val="0"/>
              </a:spcBef>
              <a:spcAft>
                <a:spcPts val="0"/>
              </a:spcAft>
              <a:buClr>
                <a:srgbClr val="27316F"/>
              </a:buClr>
              <a:buSzPts val="1300"/>
              <a:buFont typeface="Montserrat"/>
              <a:buChar char="●"/>
            </a:pPr>
            <a:r>
              <a:rPr lang="en" sz="1300">
                <a:solidFill>
                  <a:srgbClr val="27316F"/>
                </a:solidFill>
                <a:latin typeface="Montserrat"/>
                <a:ea typeface="Montserrat"/>
                <a:cs typeface="Montserrat"/>
                <a:sym typeface="Montserrat"/>
              </a:rPr>
              <a:t>Conducted research on translation in Florida, Texas, Michigan, Guatemala, Mexico, and Nepal </a:t>
            </a:r>
            <a:endParaRPr sz="1300">
              <a:solidFill>
                <a:srgbClr val="27316F"/>
              </a:solidFill>
              <a:latin typeface="Montserrat"/>
              <a:ea typeface="Montserrat"/>
              <a:cs typeface="Montserrat"/>
              <a:sym typeface="Montserrat"/>
            </a:endParaRPr>
          </a:p>
          <a:p>
            <a:pPr indent="0" lvl="0" marL="457200" rtl="0" algn="l">
              <a:spcBef>
                <a:spcPts val="1600"/>
              </a:spcBef>
              <a:spcAft>
                <a:spcPts val="0"/>
              </a:spcAft>
              <a:buNone/>
            </a:pPr>
            <a:r>
              <a:t/>
            </a:r>
            <a:endParaRPr sz="1300">
              <a:solidFill>
                <a:srgbClr val="27316F"/>
              </a:solidFill>
              <a:latin typeface="Montserrat"/>
              <a:ea typeface="Montserrat"/>
              <a:cs typeface="Montserrat"/>
              <a:sym typeface="Montserrat"/>
            </a:endParaRPr>
          </a:p>
          <a:p>
            <a:pPr indent="0" lvl="0" marL="0" rtl="0" algn="l">
              <a:spcBef>
                <a:spcPts val="1600"/>
              </a:spcBef>
              <a:spcAft>
                <a:spcPts val="1600"/>
              </a:spcAft>
              <a:buNone/>
            </a:pPr>
            <a:r>
              <a:t/>
            </a:r>
            <a:endParaRPr sz="1300">
              <a:solidFill>
                <a:srgbClr val="27316F"/>
              </a:solidFill>
              <a:latin typeface="Montserrat"/>
              <a:ea typeface="Montserrat"/>
              <a:cs typeface="Montserrat"/>
              <a:sym typeface="Montserrat"/>
            </a:endParaRPr>
          </a:p>
        </p:txBody>
      </p:sp>
      <p:pic>
        <p:nvPicPr>
          <p:cNvPr id="1041" name="Google Shape;1041;p44"/>
          <p:cNvPicPr preferRelativeResize="0"/>
          <p:nvPr/>
        </p:nvPicPr>
        <p:blipFill>
          <a:blip r:embed="rId5">
            <a:alphaModFix/>
          </a:blip>
          <a:stretch>
            <a:fillRect/>
          </a:stretch>
        </p:blipFill>
        <p:spPr>
          <a:xfrm>
            <a:off x="5050250" y="439750"/>
            <a:ext cx="1728200" cy="2234900"/>
          </a:xfrm>
          <a:prstGeom prst="rect">
            <a:avLst/>
          </a:prstGeom>
          <a:noFill/>
          <a:ln>
            <a:noFill/>
          </a:ln>
        </p:spPr>
      </p:pic>
      <p:pic>
        <p:nvPicPr>
          <p:cNvPr id="1042" name="Google Shape;1042;p44"/>
          <p:cNvPicPr preferRelativeResize="0"/>
          <p:nvPr/>
        </p:nvPicPr>
        <p:blipFill>
          <a:blip r:embed="rId6">
            <a:alphaModFix/>
          </a:blip>
          <a:stretch>
            <a:fillRect/>
          </a:stretch>
        </p:blipFill>
        <p:spPr>
          <a:xfrm>
            <a:off x="6892425" y="2751100"/>
            <a:ext cx="1647175" cy="2269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46" name="Shape 1446"/>
        <p:cNvGrpSpPr/>
        <p:nvPr/>
      </p:nvGrpSpPr>
      <p:grpSpPr>
        <a:xfrm>
          <a:off x="0" y="0"/>
          <a:ext cx="0" cy="0"/>
          <a:chOff x="0" y="0"/>
          <a:chExt cx="0" cy="0"/>
        </a:xfrm>
      </p:grpSpPr>
      <p:sp>
        <p:nvSpPr>
          <p:cNvPr id="1447" name="Google Shape;1447;p62"/>
          <p:cNvSpPr txBox="1"/>
          <p:nvPr/>
        </p:nvSpPr>
        <p:spPr>
          <a:xfrm>
            <a:off x="4933175" y="692850"/>
            <a:ext cx="3518100" cy="3910200"/>
          </a:xfrm>
          <a:prstGeom prst="rect">
            <a:avLst/>
          </a:prstGeom>
          <a:noFill/>
          <a:ln>
            <a:noFill/>
          </a:ln>
        </p:spPr>
        <p:txBody>
          <a:bodyPr anchorCtr="0" anchor="ctr" bIns="91425" lIns="0" spcFirstLastPara="1" rIns="91425" wrap="square" tIns="91425">
            <a:normAutofit/>
          </a:bodyPr>
          <a:lstStyle/>
          <a:p>
            <a:pPr indent="0" lvl="0" marL="0" rtl="0" algn="l">
              <a:lnSpc>
                <a:spcPct val="115000"/>
              </a:lnSpc>
              <a:spcBef>
                <a:spcPts val="0"/>
              </a:spcBef>
              <a:spcAft>
                <a:spcPts val="0"/>
              </a:spcAft>
              <a:buNone/>
            </a:pPr>
            <a:r>
              <a:rPr lang="en" sz="1600">
                <a:latin typeface="Montserrat"/>
                <a:ea typeface="Montserrat"/>
                <a:cs typeface="Montserrat"/>
                <a:sym typeface="Montserrat"/>
              </a:rPr>
              <a:t>“The eagle reminds me of home and my language. It’s a symbol my mom always used as a language of strength and power. Whenever I see that bird, it reminds me of her, and that means I think about home”</a:t>
            </a:r>
            <a:endParaRPr sz="2400">
              <a:latin typeface="Montserrat"/>
              <a:ea typeface="Montserrat"/>
              <a:cs typeface="Montserrat"/>
              <a:sym typeface="Montserrat"/>
            </a:endParaRPr>
          </a:p>
        </p:txBody>
      </p:sp>
      <p:pic>
        <p:nvPicPr>
          <p:cNvPr id="1448" name="Google Shape;1448;p62"/>
          <p:cNvPicPr preferRelativeResize="0"/>
          <p:nvPr/>
        </p:nvPicPr>
        <p:blipFill rotWithShape="1">
          <a:blip r:embed="rId3">
            <a:alphaModFix/>
          </a:blip>
          <a:srcRect b="18482" l="9016" r="10188" t="17071"/>
          <a:stretch/>
        </p:blipFill>
        <p:spPr>
          <a:xfrm>
            <a:off x="711100" y="890244"/>
            <a:ext cx="3676575" cy="2932649"/>
          </a:xfrm>
          <a:prstGeom prst="rect">
            <a:avLst/>
          </a:prstGeom>
          <a:noFill/>
          <a:ln>
            <a:noFill/>
          </a:ln>
        </p:spPr>
      </p:pic>
      <p:sp>
        <p:nvSpPr>
          <p:cNvPr id="1449" name="Google Shape;1449;p62"/>
          <p:cNvSpPr txBox="1"/>
          <p:nvPr/>
        </p:nvSpPr>
        <p:spPr>
          <a:xfrm>
            <a:off x="793225" y="3988000"/>
            <a:ext cx="2094000" cy="261300"/>
          </a:xfrm>
          <a:prstGeom prst="rect">
            <a:avLst/>
          </a:prstGeom>
          <a:noFill/>
          <a:ln>
            <a:noFill/>
          </a:ln>
        </p:spPr>
        <p:txBody>
          <a:bodyPr anchorCtr="0" anchor="t" bIns="91425" lIns="91425" spcFirstLastPara="1" rIns="101900" wrap="square" tIns="91425">
            <a:normAutofit fontScale="70000" lnSpcReduction="20000"/>
          </a:bodyPr>
          <a:lstStyle/>
          <a:p>
            <a:pPr indent="0" lvl="0" marL="0" rtl="0" algn="l">
              <a:spcBef>
                <a:spcPts val="0"/>
              </a:spcBef>
              <a:spcAft>
                <a:spcPts val="1200"/>
              </a:spcAft>
              <a:buNone/>
            </a:pPr>
            <a:r>
              <a:rPr i="1" lang="en" sz="900">
                <a:solidFill>
                  <a:srgbClr val="595959"/>
                </a:solidFill>
              </a:rPr>
              <a:t>Aymara and Spanish, Bolivia</a:t>
            </a:r>
            <a:endParaRPr i="1" sz="1100">
              <a:solidFill>
                <a:srgbClr val="595959"/>
              </a:solidFill>
            </a:endParaRPr>
          </a:p>
        </p:txBody>
      </p:sp>
      <p:pic>
        <p:nvPicPr>
          <p:cNvPr id="1450" name="Google Shape;1450;p62"/>
          <p:cNvPicPr preferRelativeResize="0"/>
          <p:nvPr/>
        </p:nvPicPr>
        <p:blipFill rotWithShape="1">
          <a:blip r:embed="rId4">
            <a:alphaModFix/>
          </a:blip>
          <a:srcRect b="13827" l="997" r="7519" t="13661"/>
          <a:stretch/>
        </p:blipFill>
        <p:spPr>
          <a:xfrm>
            <a:off x="4653275" y="771944"/>
            <a:ext cx="3998326" cy="3169275"/>
          </a:xfrm>
          <a:prstGeom prst="rect">
            <a:avLst/>
          </a:prstGeom>
          <a:noFill/>
          <a:ln>
            <a:noFill/>
          </a:ln>
        </p:spPr>
      </p:pic>
      <p:sp>
        <p:nvSpPr>
          <p:cNvPr id="1451" name="Google Shape;1451;p62"/>
          <p:cNvSpPr txBox="1"/>
          <p:nvPr/>
        </p:nvSpPr>
        <p:spPr>
          <a:xfrm>
            <a:off x="5315300" y="3988000"/>
            <a:ext cx="2094000" cy="261300"/>
          </a:xfrm>
          <a:prstGeom prst="rect">
            <a:avLst/>
          </a:prstGeom>
          <a:noFill/>
          <a:ln>
            <a:noFill/>
          </a:ln>
        </p:spPr>
        <p:txBody>
          <a:bodyPr anchorCtr="0" anchor="t" bIns="91425" lIns="91425" spcFirstLastPara="1" rIns="101900" wrap="square" tIns="91425">
            <a:normAutofit fontScale="70000" lnSpcReduction="20000"/>
          </a:bodyPr>
          <a:lstStyle/>
          <a:p>
            <a:pPr indent="0" lvl="0" marL="0" rtl="0" algn="l">
              <a:spcBef>
                <a:spcPts val="0"/>
              </a:spcBef>
              <a:spcAft>
                <a:spcPts val="1200"/>
              </a:spcAft>
              <a:buNone/>
            </a:pPr>
            <a:r>
              <a:rPr i="1" lang="en" sz="900">
                <a:solidFill>
                  <a:srgbClr val="595959"/>
                </a:solidFill>
              </a:rPr>
              <a:t>Vietnamese, Vietnam</a:t>
            </a:r>
            <a:endParaRPr i="1" sz="1100">
              <a:solidFill>
                <a:srgbClr val="59595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55" name="Shape 1455"/>
        <p:cNvGrpSpPr/>
        <p:nvPr/>
      </p:nvGrpSpPr>
      <p:grpSpPr>
        <a:xfrm>
          <a:off x="0" y="0"/>
          <a:ext cx="0" cy="0"/>
          <a:chOff x="0" y="0"/>
          <a:chExt cx="0" cy="0"/>
        </a:xfrm>
      </p:grpSpPr>
      <p:pic>
        <p:nvPicPr>
          <p:cNvPr id="1456" name="Google Shape;1456;p63"/>
          <p:cNvPicPr preferRelativeResize="0"/>
          <p:nvPr/>
        </p:nvPicPr>
        <p:blipFill rotWithShape="1">
          <a:blip r:embed="rId3">
            <a:alphaModFix/>
          </a:blip>
          <a:srcRect b="0" l="13584" r="0" t="0"/>
          <a:stretch/>
        </p:blipFill>
        <p:spPr>
          <a:xfrm>
            <a:off x="805200" y="828600"/>
            <a:ext cx="3679675" cy="4201724"/>
          </a:xfrm>
          <a:prstGeom prst="rect">
            <a:avLst/>
          </a:prstGeom>
          <a:noFill/>
          <a:ln cap="flat" cmpd="sng" w="28575">
            <a:solidFill>
              <a:srgbClr val="FFFFFF"/>
            </a:solidFill>
            <a:prstDash val="solid"/>
            <a:round/>
            <a:headEnd len="sm" w="sm" type="none"/>
            <a:tailEnd len="sm" w="sm" type="none"/>
          </a:ln>
        </p:spPr>
      </p:pic>
      <p:sp>
        <p:nvSpPr>
          <p:cNvPr id="1457" name="Google Shape;1457;p63"/>
          <p:cNvSpPr txBox="1"/>
          <p:nvPr/>
        </p:nvSpPr>
        <p:spPr>
          <a:xfrm>
            <a:off x="4609825" y="1408313"/>
            <a:ext cx="4223400" cy="30423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0"/>
              </a:spcBef>
              <a:spcAft>
                <a:spcPts val="0"/>
              </a:spcAft>
              <a:buNone/>
            </a:pPr>
            <a:r>
              <a:rPr lang="en" sz="1600">
                <a:latin typeface="Montserrat"/>
                <a:ea typeface="Montserrat"/>
                <a:cs typeface="Montserrat"/>
                <a:sym typeface="Montserrat"/>
              </a:rPr>
              <a:t>“When an Indigenous brother comes to a court hearing facilitated by the state government, instead of feeling confident, he feels scared, terrified, and no matter how much he may want to express that he agrees with or doesn’t agree with, he won’t do it. Why? Because of the space he’s in and the people he’s around.” </a:t>
            </a:r>
            <a:endParaRPr sz="1600">
              <a:latin typeface="Montserrat"/>
              <a:ea typeface="Montserrat"/>
              <a:cs typeface="Montserrat"/>
              <a:sym typeface="Montserrat"/>
            </a:endParaRPr>
          </a:p>
          <a:p>
            <a:pPr indent="0" lvl="0" marL="0" rtl="0" algn="l">
              <a:spcBef>
                <a:spcPts val="900"/>
              </a:spcBef>
              <a:spcAft>
                <a:spcPts val="0"/>
              </a:spcAft>
              <a:buNone/>
            </a:pPr>
            <a:r>
              <a:t/>
            </a:r>
            <a:endParaRPr>
              <a:solidFill>
                <a:srgbClr val="27316F"/>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61" name="Shape 1461"/>
        <p:cNvGrpSpPr/>
        <p:nvPr/>
      </p:nvGrpSpPr>
      <p:grpSpPr>
        <a:xfrm>
          <a:off x="0" y="0"/>
          <a:ext cx="0" cy="0"/>
          <a:chOff x="0" y="0"/>
          <a:chExt cx="0" cy="0"/>
        </a:xfrm>
      </p:grpSpPr>
      <p:sp>
        <p:nvSpPr>
          <p:cNvPr id="1462" name="Google Shape;1462;p64"/>
          <p:cNvSpPr txBox="1"/>
          <p:nvPr/>
        </p:nvSpPr>
        <p:spPr>
          <a:xfrm>
            <a:off x="4223025" y="1266913"/>
            <a:ext cx="4223400" cy="26769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0"/>
              </a:spcBef>
              <a:spcAft>
                <a:spcPts val="900"/>
              </a:spcAft>
              <a:buNone/>
            </a:pPr>
            <a:r>
              <a:rPr lang="en" sz="1600">
                <a:latin typeface="Montserrat"/>
                <a:ea typeface="Montserrat"/>
                <a:cs typeface="Montserrat"/>
                <a:sym typeface="Montserrat"/>
              </a:rPr>
              <a:t>“Even though as a translator, you’re a professional, when you come into a white space, anti-Blackness continues. You are treated like you are lazy, like you don’t know what you’re doing. People want you to finish a translation quickly and to not take too long to interpret, all while you’re just trying to do your job.”</a:t>
            </a:r>
            <a:endParaRPr sz="1600">
              <a:latin typeface="Montserrat"/>
              <a:ea typeface="Montserrat"/>
              <a:cs typeface="Montserrat"/>
              <a:sym typeface="Montserrat"/>
            </a:endParaRPr>
          </a:p>
        </p:txBody>
      </p:sp>
      <p:pic>
        <p:nvPicPr>
          <p:cNvPr id="1463" name="Google Shape;1463;p64"/>
          <p:cNvPicPr preferRelativeResize="0"/>
          <p:nvPr/>
        </p:nvPicPr>
        <p:blipFill>
          <a:blip r:embed="rId3">
            <a:alphaModFix/>
          </a:blip>
          <a:stretch>
            <a:fillRect/>
          </a:stretch>
        </p:blipFill>
        <p:spPr>
          <a:xfrm>
            <a:off x="284697" y="702727"/>
            <a:ext cx="4453524" cy="445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67" name="Shape 1467"/>
        <p:cNvGrpSpPr/>
        <p:nvPr/>
      </p:nvGrpSpPr>
      <p:grpSpPr>
        <a:xfrm>
          <a:off x="0" y="0"/>
          <a:ext cx="0" cy="0"/>
          <a:chOff x="0" y="0"/>
          <a:chExt cx="0" cy="0"/>
        </a:xfrm>
      </p:grpSpPr>
      <p:sp>
        <p:nvSpPr>
          <p:cNvPr id="1468" name="Google Shape;1468;p65"/>
          <p:cNvSpPr txBox="1"/>
          <p:nvPr/>
        </p:nvSpPr>
        <p:spPr>
          <a:xfrm>
            <a:off x="1087400" y="336975"/>
            <a:ext cx="7276800" cy="1816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3000">
                <a:solidFill>
                  <a:srgbClr val="073763"/>
                </a:solidFill>
                <a:latin typeface="Montserrat"/>
                <a:ea typeface="Montserrat"/>
                <a:cs typeface="Montserrat"/>
                <a:sym typeface="Montserrat"/>
              </a:rPr>
              <a:t>A multilingual space can still be a very white space. (How) is this inclusive?</a:t>
            </a:r>
            <a:endParaRPr sz="3000">
              <a:solidFill>
                <a:srgbClr val="073763"/>
              </a:solidFill>
              <a:latin typeface="Montserrat"/>
              <a:ea typeface="Montserrat"/>
              <a:cs typeface="Montserrat"/>
              <a:sym typeface="Montserrat"/>
            </a:endParaRPr>
          </a:p>
          <a:p>
            <a:pPr indent="0" lvl="0" marL="0" rtl="0" algn="l">
              <a:lnSpc>
                <a:spcPct val="114000"/>
              </a:lnSpc>
              <a:spcBef>
                <a:spcPts val="0"/>
              </a:spcBef>
              <a:spcAft>
                <a:spcPts val="900"/>
              </a:spcAft>
              <a:buNone/>
            </a:pPr>
            <a:r>
              <a:t/>
            </a:r>
            <a:endParaRPr sz="1600">
              <a:latin typeface="Montserrat"/>
              <a:ea typeface="Montserrat"/>
              <a:cs typeface="Montserrat"/>
              <a:sym typeface="Montserrat"/>
            </a:endParaRPr>
          </a:p>
        </p:txBody>
      </p:sp>
      <p:sp>
        <p:nvSpPr>
          <p:cNvPr id="1469" name="Google Shape;1469;p65"/>
          <p:cNvSpPr txBox="1"/>
          <p:nvPr/>
        </p:nvSpPr>
        <p:spPr>
          <a:xfrm>
            <a:off x="439950" y="1994300"/>
            <a:ext cx="8264100" cy="27675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0"/>
              </a:spcBef>
              <a:spcAft>
                <a:spcPts val="0"/>
              </a:spcAft>
              <a:buNone/>
            </a:pPr>
            <a:r>
              <a:rPr lang="en" sz="1900">
                <a:solidFill>
                  <a:srgbClr val="27316F"/>
                </a:solidFill>
                <a:latin typeface="Montserrat"/>
                <a:ea typeface="Montserrat"/>
                <a:cs typeface="Montserrat"/>
                <a:sym typeface="Montserrat"/>
              </a:rPr>
              <a:t>“Linguistic hierarchies and racial hierarchies are interconnected. That is, people’s language experiences are not separate from their racial experiences. Indeed, </a:t>
            </a:r>
            <a:r>
              <a:rPr b="1" lang="en" sz="1900">
                <a:solidFill>
                  <a:srgbClr val="27316F"/>
                </a:solidFill>
                <a:latin typeface="Montserrat"/>
                <a:ea typeface="Montserrat"/>
                <a:cs typeface="Montserrat"/>
                <a:sym typeface="Montserrat"/>
              </a:rPr>
              <a:t>the way a Black child’s language is devalued in school reflects how Black lives are devalued in the world</a:t>
            </a:r>
            <a:r>
              <a:rPr lang="en" sz="1900">
                <a:solidFill>
                  <a:srgbClr val="27316F"/>
                </a:solidFill>
                <a:latin typeface="Montserrat"/>
                <a:ea typeface="Montserrat"/>
                <a:cs typeface="Montserrat"/>
                <a:sym typeface="Montserrat"/>
              </a:rPr>
              <a:t>” (p. 2). </a:t>
            </a:r>
            <a:endParaRPr sz="1900">
              <a:solidFill>
                <a:srgbClr val="27316F"/>
              </a:solidFill>
              <a:latin typeface="Montserrat"/>
              <a:ea typeface="Montserrat"/>
              <a:cs typeface="Montserrat"/>
              <a:sym typeface="Montserrat"/>
            </a:endParaRPr>
          </a:p>
          <a:p>
            <a:pPr indent="0" lvl="0" marL="0" rtl="0" algn="l">
              <a:lnSpc>
                <a:spcPct val="100000"/>
              </a:lnSpc>
              <a:spcBef>
                <a:spcPts val="900"/>
              </a:spcBef>
              <a:spcAft>
                <a:spcPts val="0"/>
              </a:spcAft>
              <a:buNone/>
            </a:pPr>
            <a:r>
              <a:rPr lang="en" sz="1900">
                <a:solidFill>
                  <a:srgbClr val="27316F"/>
                </a:solidFill>
                <a:latin typeface="Montserrat"/>
                <a:ea typeface="Montserrat"/>
                <a:cs typeface="Montserrat"/>
                <a:sym typeface="Montserrat"/>
              </a:rPr>
              <a:t>					-Dr. April Baker-Bell, </a:t>
            </a:r>
            <a:r>
              <a:rPr b="1" i="1" lang="en" sz="1900">
                <a:solidFill>
                  <a:srgbClr val="27316F"/>
                </a:solidFill>
                <a:latin typeface="Montserrat"/>
                <a:ea typeface="Montserrat"/>
                <a:cs typeface="Montserrat"/>
                <a:sym typeface="Montserrat"/>
              </a:rPr>
              <a:t>Linguistic Justice: Black </a:t>
            </a:r>
            <a:endParaRPr b="1" i="1" sz="1900">
              <a:solidFill>
                <a:srgbClr val="27316F"/>
              </a:solidFill>
              <a:latin typeface="Montserrat"/>
              <a:ea typeface="Montserrat"/>
              <a:cs typeface="Montserrat"/>
              <a:sym typeface="Montserrat"/>
            </a:endParaRPr>
          </a:p>
          <a:p>
            <a:pPr indent="457200" lvl="0" marL="1828800" rtl="0" algn="l">
              <a:lnSpc>
                <a:spcPct val="100000"/>
              </a:lnSpc>
              <a:spcBef>
                <a:spcPts val="0"/>
              </a:spcBef>
              <a:spcAft>
                <a:spcPts val="0"/>
              </a:spcAft>
              <a:buNone/>
            </a:pPr>
            <a:r>
              <a:rPr b="1" i="1" lang="en" sz="1900">
                <a:solidFill>
                  <a:srgbClr val="27316F"/>
                </a:solidFill>
                <a:latin typeface="Montserrat"/>
                <a:ea typeface="Montserrat"/>
                <a:cs typeface="Montserrat"/>
                <a:sym typeface="Montserrat"/>
              </a:rPr>
              <a:t>Language, Literacy, Identity, and Pedagogy</a:t>
            </a:r>
            <a:endParaRPr sz="1900">
              <a:solidFill>
                <a:srgbClr val="27316F"/>
              </a:solidFill>
              <a:latin typeface="Montserrat"/>
              <a:ea typeface="Montserrat"/>
              <a:cs typeface="Montserrat"/>
              <a:sym typeface="Montserrat"/>
            </a:endParaRPr>
          </a:p>
          <a:p>
            <a:pPr indent="0" lvl="0" marL="0" rtl="0" algn="l">
              <a:spcBef>
                <a:spcPts val="0"/>
              </a:spcBef>
              <a:spcAft>
                <a:spcPts val="0"/>
              </a:spcAft>
              <a:buNone/>
            </a:pPr>
            <a:r>
              <a:t/>
            </a:r>
            <a:endParaRPr>
              <a:solidFill>
                <a:srgbClr val="27316F"/>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73" name="Shape 1473"/>
        <p:cNvGrpSpPr/>
        <p:nvPr/>
      </p:nvGrpSpPr>
      <p:grpSpPr>
        <a:xfrm>
          <a:off x="0" y="0"/>
          <a:ext cx="0" cy="0"/>
          <a:chOff x="0" y="0"/>
          <a:chExt cx="0" cy="0"/>
        </a:xfrm>
      </p:grpSpPr>
      <p:sp>
        <p:nvSpPr>
          <p:cNvPr id="1474" name="Google Shape;1474;p66"/>
          <p:cNvSpPr txBox="1"/>
          <p:nvPr/>
        </p:nvSpPr>
        <p:spPr>
          <a:xfrm>
            <a:off x="1079150" y="1663650"/>
            <a:ext cx="7276800" cy="1816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3000">
                <a:solidFill>
                  <a:srgbClr val="073763"/>
                </a:solidFill>
                <a:latin typeface="Montserrat"/>
                <a:ea typeface="Montserrat"/>
                <a:cs typeface="Montserrat"/>
                <a:sym typeface="Montserrat"/>
              </a:rPr>
              <a:t>Language is a site for pain, joy, </a:t>
            </a:r>
            <a:r>
              <a:rPr lang="en" sz="3000">
                <a:solidFill>
                  <a:srgbClr val="073763"/>
                </a:solidFill>
                <a:latin typeface="Montserrat"/>
                <a:ea typeface="Montserrat"/>
                <a:cs typeface="Montserrat"/>
                <a:sym typeface="Montserrat"/>
              </a:rPr>
              <a:t>struggle</a:t>
            </a:r>
            <a:r>
              <a:rPr lang="en" sz="3000">
                <a:solidFill>
                  <a:srgbClr val="073763"/>
                </a:solidFill>
                <a:latin typeface="Montserrat"/>
                <a:ea typeface="Montserrat"/>
                <a:cs typeface="Montserrat"/>
                <a:sym typeface="Montserrat"/>
              </a:rPr>
              <a:t>, dreams, ambitions, questions, reflections, and more!</a:t>
            </a:r>
            <a:endParaRPr sz="3000">
              <a:solidFill>
                <a:srgbClr val="073763"/>
              </a:solidFill>
              <a:latin typeface="Montserrat"/>
              <a:ea typeface="Montserrat"/>
              <a:cs typeface="Montserrat"/>
              <a:sym typeface="Montserrat"/>
            </a:endParaRPr>
          </a:p>
          <a:p>
            <a:pPr indent="0" lvl="0" marL="0" rtl="0" algn="l">
              <a:lnSpc>
                <a:spcPct val="114000"/>
              </a:lnSpc>
              <a:spcBef>
                <a:spcPts val="0"/>
              </a:spcBef>
              <a:spcAft>
                <a:spcPts val="900"/>
              </a:spcAft>
              <a:buNone/>
            </a:pPr>
            <a:r>
              <a:t/>
            </a:r>
            <a:endParaRPr sz="16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67"/>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we’ll cover today</a:t>
            </a:r>
            <a:endParaRPr/>
          </a:p>
        </p:txBody>
      </p:sp>
      <p:sp>
        <p:nvSpPr>
          <p:cNvPr id="1480" name="Google Shape;1480;p67"/>
          <p:cNvSpPr/>
          <p:nvPr/>
        </p:nvSpPr>
        <p:spPr>
          <a:xfrm>
            <a:off x="2024450" y="2979467"/>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67"/>
          <p:cNvSpPr/>
          <p:nvPr/>
        </p:nvSpPr>
        <p:spPr>
          <a:xfrm>
            <a:off x="2024450" y="2159233"/>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67"/>
          <p:cNvSpPr/>
          <p:nvPr/>
        </p:nvSpPr>
        <p:spPr>
          <a:xfrm>
            <a:off x="2024450" y="13390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67"/>
          <p:cNvSpPr/>
          <p:nvPr/>
        </p:nvSpPr>
        <p:spPr>
          <a:xfrm>
            <a:off x="2024450" y="37997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4" name="Google Shape;1484;p67"/>
          <p:cNvGrpSpPr/>
          <p:nvPr/>
        </p:nvGrpSpPr>
        <p:grpSpPr>
          <a:xfrm>
            <a:off x="3800475" y="3877087"/>
            <a:ext cx="4622963" cy="550237"/>
            <a:chOff x="3800475" y="3877087"/>
            <a:chExt cx="4622963" cy="550237"/>
          </a:xfrm>
        </p:grpSpPr>
        <p:sp>
          <p:nvSpPr>
            <p:cNvPr id="1485" name="Google Shape;1485;p67"/>
            <p:cNvSpPr txBox="1"/>
            <p:nvPr/>
          </p:nvSpPr>
          <p:spPr>
            <a:xfrm>
              <a:off x="6898838" y="3877087"/>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How do we apply what we learned?</a:t>
              </a:r>
              <a:endParaRPr>
                <a:solidFill>
                  <a:schemeClr val="dk2"/>
                </a:solidFill>
                <a:latin typeface="Roboto"/>
                <a:ea typeface="Roboto"/>
                <a:cs typeface="Roboto"/>
                <a:sym typeface="Roboto"/>
              </a:endParaRPr>
            </a:p>
          </p:txBody>
        </p:sp>
        <p:sp>
          <p:nvSpPr>
            <p:cNvPr id="1486" name="Google Shape;1486;p67"/>
            <p:cNvSpPr txBox="1"/>
            <p:nvPr/>
          </p:nvSpPr>
          <p:spPr>
            <a:xfrm>
              <a:off x="4992075" y="3877124"/>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Strategies</a:t>
              </a:r>
              <a:endParaRPr sz="2200">
                <a:solidFill>
                  <a:schemeClr val="dk1"/>
                </a:solidFill>
                <a:latin typeface="Archivo Black"/>
                <a:ea typeface="Archivo Black"/>
                <a:cs typeface="Archivo Black"/>
                <a:sym typeface="Archivo Black"/>
              </a:endParaRPr>
            </a:p>
          </p:txBody>
        </p:sp>
        <p:sp>
          <p:nvSpPr>
            <p:cNvPr id="1487" name="Google Shape;1487;p67"/>
            <p:cNvSpPr txBox="1"/>
            <p:nvPr/>
          </p:nvSpPr>
          <p:spPr>
            <a:xfrm>
              <a:off x="3800475" y="3877100"/>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6"/>
                  </a:solidFill>
                  <a:latin typeface="Archivo Black"/>
                  <a:ea typeface="Archivo Black"/>
                  <a:cs typeface="Archivo Black"/>
                  <a:sym typeface="Archivo Black"/>
                </a:rPr>
                <a:t>04</a:t>
              </a:r>
              <a:endParaRPr sz="5000">
                <a:solidFill>
                  <a:schemeClr val="accent6"/>
                </a:solidFill>
                <a:latin typeface="Archivo Black"/>
                <a:ea typeface="Archivo Black"/>
                <a:cs typeface="Archivo Black"/>
                <a:sym typeface="Archivo Black"/>
              </a:endParaRPr>
            </a:p>
          </p:txBody>
        </p:sp>
      </p:grpSp>
      <p:cxnSp>
        <p:nvCxnSpPr>
          <p:cNvPr id="1488" name="Google Shape;1488;p67"/>
          <p:cNvCxnSpPr>
            <a:stCxn id="1483" idx="6"/>
            <a:endCxn id="1487" idx="1"/>
          </p:cNvCxnSpPr>
          <p:nvPr/>
        </p:nvCxnSpPr>
        <p:spPr>
          <a:xfrm>
            <a:off x="2729450" y="4152200"/>
            <a:ext cx="1071000" cy="0"/>
          </a:xfrm>
          <a:prstGeom prst="straightConnector1">
            <a:avLst/>
          </a:prstGeom>
          <a:noFill/>
          <a:ln cap="flat" cmpd="sng" w="9525">
            <a:solidFill>
              <a:schemeClr val="accent3"/>
            </a:solidFill>
            <a:prstDash val="solid"/>
            <a:round/>
            <a:headEnd len="med" w="med" type="none"/>
            <a:tailEnd len="med" w="med" type="triangle"/>
          </a:ln>
        </p:spPr>
      </p:cxnSp>
      <p:sp>
        <p:nvSpPr>
          <p:cNvPr id="1489" name="Google Shape;1489;p67"/>
          <p:cNvSpPr/>
          <p:nvPr/>
        </p:nvSpPr>
        <p:spPr>
          <a:xfrm rot="-5400000">
            <a:off x="-546625" y="2603300"/>
            <a:ext cx="3158100" cy="6297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Language = Participation</a:t>
            </a:r>
            <a:endParaRPr sz="2200">
              <a:solidFill>
                <a:schemeClr val="dk1"/>
              </a:solidFill>
              <a:latin typeface="Archivo Black"/>
              <a:ea typeface="Archivo Black"/>
              <a:cs typeface="Archivo Black"/>
              <a:sym typeface="Archivo Black"/>
            </a:endParaRPr>
          </a:p>
        </p:txBody>
      </p:sp>
      <p:grpSp>
        <p:nvGrpSpPr>
          <p:cNvPr id="1490" name="Google Shape;1490;p67"/>
          <p:cNvGrpSpPr/>
          <p:nvPr/>
        </p:nvGrpSpPr>
        <p:grpSpPr>
          <a:xfrm>
            <a:off x="2187288" y="3975568"/>
            <a:ext cx="379286" cy="378829"/>
            <a:chOff x="6831138" y="1548893"/>
            <a:chExt cx="379286" cy="378829"/>
          </a:xfrm>
        </p:grpSpPr>
        <p:sp>
          <p:nvSpPr>
            <p:cNvPr id="1491" name="Google Shape;1491;p67"/>
            <p:cNvSpPr/>
            <p:nvPr/>
          </p:nvSpPr>
          <p:spPr>
            <a:xfrm>
              <a:off x="6937481" y="1607988"/>
              <a:ext cx="49428" cy="61064"/>
            </a:xfrm>
            <a:custGeom>
              <a:rect b="b" l="l" r="r" t="t"/>
              <a:pathLst>
                <a:path extrusionOk="0" h="1737" w="1406">
                  <a:moveTo>
                    <a:pt x="1128" y="0"/>
                  </a:moveTo>
                  <a:cubicBezTo>
                    <a:pt x="1000" y="0"/>
                    <a:pt x="838" y="46"/>
                    <a:pt x="667" y="117"/>
                  </a:cubicBezTo>
                  <a:lnTo>
                    <a:pt x="48" y="427"/>
                  </a:lnTo>
                  <a:cubicBezTo>
                    <a:pt x="0" y="879"/>
                    <a:pt x="72" y="1331"/>
                    <a:pt x="286" y="1736"/>
                  </a:cubicBezTo>
                  <a:cubicBezTo>
                    <a:pt x="620" y="1498"/>
                    <a:pt x="691" y="1451"/>
                    <a:pt x="858" y="1284"/>
                  </a:cubicBezTo>
                  <a:cubicBezTo>
                    <a:pt x="1096" y="1046"/>
                    <a:pt x="1286" y="736"/>
                    <a:pt x="1358" y="498"/>
                  </a:cubicBezTo>
                  <a:cubicBezTo>
                    <a:pt x="1405" y="284"/>
                    <a:pt x="1405" y="141"/>
                    <a:pt x="1334" y="69"/>
                  </a:cubicBezTo>
                  <a:cubicBezTo>
                    <a:pt x="1286" y="21"/>
                    <a:pt x="1215" y="0"/>
                    <a:pt x="11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67"/>
            <p:cNvSpPr/>
            <p:nvPr/>
          </p:nvSpPr>
          <p:spPr>
            <a:xfrm>
              <a:off x="6947536" y="1548893"/>
              <a:ext cx="125609" cy="165439"/>
            </a:xfrm>
            <a:custGeom>
              <a:rect b="b" l="l" r="r" t="t"/>
              <a:pathLst>
                <a:path extrusionOk="0" h="4706" w="3573">
                  <a:moveTo>
                    <a:pt x="2098" y="0"/>
                  </a:moveTo>
                  <a:cubicBezTo>
                    <a:pt x="1257" y="0"/>
                    <a:pt x="428" y="457"/>
                    <a:pt x="0" y="1298"/>
                  </a:cubicBezTo>
                  <a:lnTo>
                    <a:pt x="95" y="1250"/>
                  </a:lnTo>
                  <a:cubicBezTo>
                    <a:pt x="364" y="1116"/>
                    <a:pt x="617" y="1050"/>
                    <a:pt x="842" y="1050"/>
                  </a:cubicBezTo>
                  <a:cubicBezTo>
                    <a:pt x="1095" y="1050"/>
                    <a:pt x="1313" y="1134"/>
                    <a:pt x="1477" y="1298"/>
                  </a:cubicBezTo>
                  <a:cubicBezTo>
                    <a:pt x="1739" y="1536"/>
                    <a:pt x="1786" y="1917"/>
                    <a:pt x="1667" y="2346"/>
                  </a:cubicBezTo>
                  <a:cubicBezTo>
                    <a:pt x="1500" y="2893"/>
                    <a:pt x="1072" y="3417"/>
                    <a:pt x="596" y="3751"/>
                  </a:cubicBezTo>
                  <a:lnTo>
                    <a:pt x="357" y="3941"/>
                  </a:lnTo>
                  <a:cubicBezTo>
                    <a:pt x="813" y="4446"/>
                    <a:pt x="1447" y="4706"/>
                    <a:pt x="2083" y="4706"/>
                  </a:cubicBezTo>
                  <a:cubicBezTo>
                    <a:pt x="2378" y="4706"/>
                    <a:pt x="2674" y="4650"/>
                    <a:pt x="2953" y="4537"/>
                  </a:cubicBezTo>
                  <a:lnTo>
                    <a:pt x="2382" y="3584"/>
                  </a:lnTo>
                  <a:cubicBezTo>
                    <a:pt x="2167" y="3227"/>
                    <a:pt x="2191" y="2798"/>
                    <a:pt x="2453" y="2489"/>
                  </a:cubicBezTo>
                  <a:lnTo>
                    <a:pt x="2596" y="2298"/>
                  </a:lnTo>
                  <a:cubicBezTo>
                    <a:pt x="2667" y="2227"/>
                    <a:pt x="2691" y="2084"/>
                    <a:pt x="2644" y="1965"/>
                  </a:cubicBezTo>
                  <a:cubicBezTo>
                    <a:pt x="2382" y="1465"/>
                    <a:pt x="2644" y="822"/>
                    <a:pt x="3191" y="655"/>
                  </a:cubicBezTo>
                  <a:cubicBezTo>
                    <a:pt x="3453" y="560"/>
                    <a:pt x="3358" y="583"/>
                    <a:pt x="3572" y="536"/>
                  </a:cubicBezTo>
                  <a:cubicBezTo>
                    <a:pt x="3137" y="173"/>
                    <a:pt x="2615" y="0"/>
                    <a:pt x="20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67"/>
            <p:cNvSpPr/>
            <p:nvPr/>
          </p:nvSpPr>
          <p:spPr>
            <a:xfrm>
              <a:off x="7047973" y="1586965"/>
              <a:ext cx="64509" cy="110527"/>
            </a:xfrm>
            <a:custGeom>
              <a:rect b="b" l="l" r="r" t="t"/>
              <a:pathLst>
                <a:path extrusionOk="0" h="3144" w="1835">
                  <a:moveTo>
                    <a:pt x="1192" y="1"/>
                  </a:moveTo>
                  <a:cubicBezTo>
                    <a:pt x="596" y="120"/>
                    <a:pt x="763" y="96"/>
                    <a:pt x="525" y="167"/>
                  </a:cubicBezTo>
                  <a:cubicBezTo>
                    <a:pt x="334" y="239"/>
                    <a:pt x="263" y="429"/>
                    <a:pt x="334" y="596"/>
                  </a:cubicBezTo>
                  <a:cubicBezTo>
                    <a:pt x="501" y="953"/>
                    <a:pt x="453" y="1334"/>
                    <a:pt x="239" y="1620"/>
                  </a:cubicBezTo>
                  <a:lnTo>
                    <a:pt x="96" y="1810"/>
                  </a:lnTo>
                  <a:cubicBezTo>
                    <a:pt x="1" y="1906"/>
                    <a:pt x="1" y="2049"/>
                    <a:pt x="72" y="2168"/>
                  </a:cubicBezTo>
                  <a:lnTo>
                    <a:pt x="644" y="3144"/>
                  </a:lnTo>
                  <a:cubicBezTo>
                    <a:pt x="1620" y="2382"/>
                    <a:pt x="1835" y="1025"/>
                    <a:pt x="119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67"/>
            <p:cNvSpPr/>
            <p:nvPr/>
          </p:nvSpPr>
          <p:spPr>
            <a:xfrm>
              <a:off x="6861301" y="1868275"/>
              <a:ext cx="146526" cy="59447"/>
            </a:xfrm>
            <a:custGeom>
              <a:rect b="b" l="l" r="r" t="t"/>
              <a:pathLst>
                <a:path extrusionOk="0" h="1691" w="4168">
                  <a:moveTo>
                    <a:pt x="310" y="0"/>
                  </a:moveTo>
                  <a:cubicBezTo>
                    <a:pt x="143" y="0"/>
                    <a:pt x="0" y="143"/>
                    <a:pt x="0" y="310"/>
                  </a:cubicBezTo>
                  <a:cubicBezTo>
                    <a:pt x="0" y="715"/>
                    <a:pt x="0" y="1381"/>
                    <a:pt x="0" y="1381"/>
                  </a:cubicBezTo>
                  <a:cubicBezTo>
                    <a:pt x="0" y="1572"/>
                    <a:pt x="143" y="1691"/>
                    <a:pt x="310" y="1691"/>
                  </a:cubicBezTo>
                  <a:lnTo>
                    <a:pt x="3858" y="1691"/>
                  </a:lnTo>
                  <a:cubicBezTo>
                    <a:pt x="4025" y="1691"/>
                    <a:pt x="4168" y="1572"/>
                    <a:pt x="4168" y="1381"/>
                  </a:cubicBezTo>
                  <a:cubicBezTo>
                    <a:pt x="4168" y="1072"/>
                    <a:pt x="4168" y="548"/>
                    <a:pt x="41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67"/>
            <p:cNvSpPr/>
            <p:nvPr/>
          </p:nvSpPr>
          <p:spPr>
            <a:xfrm>
              <a:off x="6831138" y="1585278"/>
              <a:ext cx="176689" cy="260428"/>
            </a:xfrm>
            <a:custGeom>
              <a:rect b="b" l="l" r="r" t="t"/>
              <a:pathLst>
                <a:path extrusionOk="0" h="7408" w="5026">
                  <a:moveTo>
                    <a:pt x="1073" y="1"/>
                  </a:moveTo>
                  <a:cubicBezTo>
                    <a:pt x="477" y="1"/>
                    <a:pt x="1" y="501"/>
                    <a:pt x="1" y="1096"/>
                  </a:cubicBezTo>
                  <a:lnTo>
                    <a:pt x="1" y="4359"/>
                  </a:lnTo>
                  <a:cubicBezTo>
                    <a:pt x="1" y="4430"/>
                    <a:pt x="1" y="5502"/>
                    <a:pt x="977" y="6288"/>
                  </a:cubicBezTo>
                  <a:cubicBezTo>
                    <a:pt x="1430" y="6645"/>
                    <a:pt x="1597" y="7074"/>
                    <a:pt x="1668" y="7407"/>
                  </a:cubicBezTo>
                  <a:lnTo>
                    <a:pt x="5026" y="7407"/>
                  </a:lnTo>
                  <a:cubicBezTo>
                    <a:pt x="5026" y="6359"/>
                    <a:pt x="5026" y="5311"/>
                    <a:pt x="5026" y="5264"/>
                  </a:cubicBezTo>
                  <a:cubicBezTo>
                    <a:pt x="4954" y="4788"/>
                    <a:pt x="4621" y="4359"/>
                    <a:pt x="4145" y="4168"/>
                  </a:cubicBezTo>
                  <a:cubicBezTo>
                    <a:pt x="3645" y="3978"/>
                    <a:pt x="3430" y="3740"/>
                    <a:pt x="3073" y="3359"/>
                  </a:cubicBezTo>
                  <a:cubicBezTo>
                    <a:pt x="2963" y="3249"/>
                    <a:pt x="2791" y="3183"/>
                    <a:pt x="2614" y="3183"/>
                  </a:cubicBezTo>
                  <a:cubicBezTo>
                    <a:pt x="2445" y="3183"/>
                    <a:pt x="2272" y="3243"/>
                    <a:pt x="2144" y="3383"/>
                  </a:cubicBezTo>
                  <a:cubicBezTo>
                    <a:pt x="2001" y="3525"/>
                    <a:pt x="2025" y="3740"/>
                    <a:pt x="2144" y="3859"/>
                  </a:cubicBezTo>
                  <a:lnTo>
                    <a:pt x="3192" y="4907"/>
                  </a:lnTo>
                  <a:cubicBezTo>
                    <a:pt x="3406" y="5097"/>
                    <a:pt x="3264" y="5454"/>
                    <a:pt x="2978" y="5454"/>
                  </a:cubicBezTo>
                  <a:cubicBezTo>
                    <a:pt x="2882" y="5454"/>
                    <a:pt x="2811" y="5431"/>
                    <a:pt x="2740" y="5359"/>
                  </a:cubicBezTo>
                  <a:lnTo>
                    <a:pt x="1692" y="4311"/>
                  </a:lnTo>
                  <a:cubicBezTo>
                    <a:pt x="1501" y="4097"/>
                    <a:pt x="1382" y="3811"/>
                    <a:pt x="1406" y="3549"/>
                  </a:cubicBezTo>
                  <a:lnTo>
                    <a:pt x="1406" y="358"/>
                  </a:lnTo>
                  <a:cubicBezTo>
                    <a:pt x="1406" y="168"/>
                    <a:pt x="1263" y="1"/>
                    <a:pt x="10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67"/>
            <p:cNvSpPr/>
            <p:nvPr/>
          </p:nvSpPr>
          <p:spPr>
            <a:xfrm>
              <a:off x="7033770" y="1868275"/>
              <a:ext cx="146526" cy="59447"/>
            </a:xfrm>
            <a:custGeom>
              <a:rect b="b" l="l" r="r" t="t"/>
              <a:pathLst>
                <a:path extrusionOk="0" h="1691" w="4168">
                  <a:moveTo>
                    <a:pt x="0" y="0"/>
                  </a:moveTo>
                  <a:cubicBezTo>
                    <a:pt x="0" y="548"/>
                    <a:pt x="0" y="1072"/>
                    <a:pt x="0" y="1381"/>
                  </a:cubicBezTo>
                  <a:cubicBezTo>
                    <a:pt x="0" y="1572"/>
                    <a:pt x="143" y="1691"/>
                    <a:pt x="310" y="1691"/>
                  </a:cubicBezTo>
                  <a:lnTo>
                    <a:pt x="3858" y="1691"/>
                  </a:lnTo>
                  <a:cubicBezTo>
                    <a:pt x="4025" y="1691"/>
                    <a:pt x="4168" y="1572"/>
                    <a:pt x="4168" y="1381"/>
                  </a:cubicBezTo>
                  <a:cubicBezTo>
                    <a:pt x="4168" y="1381"/>
                    <a:pt x="4168" y="715"/>
                    <a:pt x="4168" y="310"/>
                  </a:cubicBezTo>
                  <a:cubicBezTo>
                    <a:pt x="4168" y="143"/>
                    <a:pt x="4025" y="0"/>
                    <a:pt x="385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7"/>
            <p:cNvSpPr/>
            <p:nvPr/>
          </p:nvSpPr>
          <p:spPr>
            <a:xfrm>
              <a:off x="7033770" y="1585278"/>
              <a:ext cx="176654" cy="260428"/>
            </a:xfrm>
            <a:custGeom>
              <a:rect b="b" l="l" r="r" t="t"/>
              <a:pathLst>
                <a:path extrusionOk="0" h="7408" w="5025">
                  <a:moveTo>
                    <a:pt x="3953" y="1"/>
                  </a:moveTo>
                  <a:cubicBezTo>
                    <a:pt x="3763" y="1"/>
                    <a:pt x="3620" y="168"/>
                    <a:pt x="3620" y="358"/>
                  </a:cubicBezTo>
                  <a:lnTo>
                    <a:pt x="3620" y="3549"/>
                  </a:lnTo>
                  <a:cubicBezTo>
                    <a:pt x="3644" y="3811"/>
                    <a:pt x="3525" y="4097"/>
                    <a:pt x="3334" y="4311"/>
                  </a:cubicBezTo>
                  <a:lnTo>
                    <a:pt x="2286" y="5359"/>
                  </a:lnTo>
                  <a:cubicBezTo>
                    <a:pt x="2215" y="5431"/>
                    <a:pt x="2143" y="5454"/>
                    <a:pt x="2048" y="5454"/>
                  </a:cubicBezTo>
                  <a:cubicBezTo>
                    <a:pt x="1762" y="5454"/>
                    <a:pt x="1619" y="5097"/>
                    <a:pt x="1834" y="4907"/>
                  </a:cubicBezTo>
                  <a:lnTo>
                    <a:pt x="2882" y="3859"/>
                  </a:lnTo>
                  <a:cubicBezTo>
                    <a:pt x="3001" y="3740"/>
                    <a:pt x="3024" y="3525"/>
                    <a:pt x="2882" y="3383"/>
                  </a:cubicBezTo>
                  <a:cubicBezTo>
                    <a:pt x="2754" y="3243"/>
                    <a:pt x="2580" y="3183"/>
                    <a:pt x="2412" y="3183"/>
                  </a:cubicBezTo>
                  <a:cubicBezTo>
                    <a:pt x="2235" y="3183"/>
                    <a:pt x="2063" y="3249"/>
                    <a:pt x="1953" y="3359"/>
                  </a:cubicBezTo>
                  <a:cubicBezTo>
                    <a:pt x="1596" y="3740"/>
                    <a:pt x="1381" y="3978"/>
                    <a:pt x="881" y="4168"/>
                  </a:cubicBezTo>
                  <a:cubicBezTo>
                    <a:pt x="405" y="4359"/>
                    <a:pt x="71" y="4788"/>
                    <a:pt x="0" y="5264"/>
                  </a:cubicBezTo>
                  <a:cubicBezTo>
                    <a:pt x="0" y="5311"/>
                    <a:pt x="0" y="6359"/>
                    <a:pt x="0" y="7407"/>
                  </a:cubicBezTo>
                  <a:lnTo>
                    <a:pt x="3358" y="7407"/>
                  </a:lnTo>
                  <a:cubicBezTo>
                    <a:pt x="3429" y="7074"/>
                    <a:pt x="3596" y="6645"/>
                    <a:pt x="4049" y="6288"/>
                  </a:cubicBezTo>
                  <a:cubicBezTo>
                    <a:pt x="5025" y="5502"/>
                    <a:pt x="5025" y="4430"/>
                    <a:pt x="5025" y="4359"/>
                  </a:cubicBezTo>
                  <a:lnTo>
                    <a:pt x="5025" y="1096"/>
                  </a:lnTo>
                  <a:cubicBezTo>
                    <a:pt x="5025" y="501"/>
                    <a:pt x="4549" y="1"/>
                    <a:pt x="39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498" name="Google Shape;1498;p67"/>
          <p:cNvCxnSpPr>
            <a:stCxn id="1489" idx="2"/>
            <a:endCxn id="1483" idx="2"/>
          </p:cNvCxnSpPr>
          <p:nvPr/>
        </p:nvCxnSpPr>
        <p:spPr>
          <a:xfrm>
            <a:off x="1347275" y="2918150"/>
            <a:ext cx="677100" cy="1234200"/>
          </a:xfrm>
          <a:prstGeom prst="curvedConnector3">
            <a:avLst>
              <a:gd fmla="val 50007" name="adj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68"/>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Access versus participation</a:t>
            </a:r>
            <a:endParaRPr/>
          </a:p>
        </p:txBody>
      </p:sp>
      <p:sp>
        <p:nvSpPr>
          <p:cNvPr id="1504" name="Google Shape;1504;p68"/>
          <p:cNvSpPr txBox="1"/>
          <p:nvPr>
            <p:ph idx="1" type="body"/>
          </p:nvPr>
        </p:nvSpPr>
        <p:spPr>
          <a:xfrm>
            <a:off x="898125" y="1533625"/>
            <a:ext cx="7476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Roboto"/>
              <a:buChar char="●"/>
            </a:pPr>
            <a:r>
              <a:rPr lang="en" sz="2000">
                <a:solidFill>
                  <a:srgbClr val="073763"/>
                </a:solidFill>
                <a:latin typeface="Montserrat"/>
                <a:ea typeface="Montserrat"/>
                <a:cs typeface="Montserrat"/>
                <a:sym typeface="Montserrat"/>
              </a:rPr>
              <a:t>Access means that I have the ability to understand information or attend an event. </a:t>
            </a:r>
            <a:r>
              <a:rPr b="1" lang="en" sz="2000">
                <a:solidFill>
                  <a:srgbClr val="27316F"/>
                </a:solidFill>
                <a:latin typeface="Montserrat"/>
                <a:ea typeface="Montserrat"/>
                <a:cs typeface="Montserrat"/>
                <a:sym typeface="Montserrat"/>
              </a:rPr>
              <a:t> </a:t>
            </a:r>
            <a:endParaRPr b="1" sz="2000">
              <a:solidFill>
                <a:srgbClr val="27316F"/>
              </a:solidFill>
              <a:latin typeface="Montserrat"/>
              <a:ea typeface="Montserrat"/>
              <a:cs typeface="Montserrat"/>
              <a:sym typeface="Montserrat"/>
            </a:endParaRPr>
          </a:p>
          <a:p>
            <a:pPr indent="0" lvl="0" marL="457200" rtl="0" algn="l">
              <a:spcBef>
                <a:spcPts val="0"/>
              </a:spcBef>
              <a:spcAft>
                <a:spcPts val="0"/>
              </a:spcAft>
              <a:buNone/>
            </a:pPr>
            <a:r>
              <a:t/>
            </a:r>
            <a:endParaRPr b="1" sz="2000">
              <a:solidFill>
                <a:srgbClr val="27316F"/>
              </a:solidFill>
              <a:latin typeface="Montserrat"/>
              <a:ea typeface="Montserrat"/>
              <a:cs typeface="Montserrat"/>
              <a:sym typeface="Montserrat"/>
            </a:endParaRPr>
          </a:p>
          <a:p>
            <a:pPr indent="-355600" lvl="0" marL="457200" rtl="0" algn="l">
              <a:spcBef>
                <a:spcPts val="600"/>
              </a:spcBef>
              <a:spcAft>
                <a:spcPts val="0"/>
              </a:spcAft>
              <a:buSzPts val="2000"/>
              <a:buFont typeface="Anaheim"/>
              <a:buChar char="●"/>
            </a:pPr>
            <a:r>
              <a:rPr lang="en" sz="2000">
                <a:solidFill>
                  <a:srgbClr val="073763"/>
                </a:solidFill>
                <a:latin typeface="Montserrat"/>
                <a:ea typeface="Montserrat"/>
                <a:cs typeface="Montserrat"/>
                <a:sym typeface="Montserrat"/>
              </a:rPr>
              <a:t>Participation means that I feel comfortable in the space, and that I can speak back to what is being communicated to me. </a:t>
            </a:r>
            <a:endParaRPr sz="2000">
              <a:solidFill>
                <a:srgbClr val="27316F"/>
              </a:solidFill>
              <a:latin typeface="Montserrat"/>
              <a:ea typeface="Montserrat"/>
              <a:cs typeface="Montserrat"/>
              <a:sym typeface="Montserrat"/>
            </a:endParaRPr>
          </a:p>
        </p:txBody>
      </p:sp>
      <p:grpSp>
        <p:nvGrpSpPr>
          <p:cNvPr id="1505" name="Google Shape;1505;p68"/>
          <p:cNvGrpSpPr/>
          <p:nvPr/>
        </p:nvGrpSpPr>
        <p:grpSpPr>
          <a:xfrm>
            <a:off x="8168345" y="4284017"/>
            <a:ext cx="511324" cy="446341"/>
            <a:chOff x="7976483" y="3591717"/>
            <a:chExt cx="511324" cy="446341"/>
          </a:xfrm>
        </p:grpSpPr>
        <p:sp>
          <p:nvSpPr>
            <p:cNvPr id="1506" name="Google Shape;1506;p68"/>
            <p:cNvSpPr/>
            <p:nvPr/>
          </p:nvSpPr>
          <p:spPr>
            <a:xfrm>
              <a:off x="8000030" y="3857309"/>
              <a:ext cx="49358" cy="49687"/>
            </a:xfrm>
            <a:custGeom>
              <a:rect b="b" l="l" r="r" t="t"/>
              <a:pathLst>
                <a:path extrusionOk="0" h="1361" w="1352">
                  <a:moveTo>
                    <a:pt x="1156" y="1"/>
                  </a:moveTo>
                  <a:cubicBezTo>
                    <a:pt x="1046" y="1"/>
                    <a:pt x="877" y="69"/>
                    <a:pt x="618" y="222"/>
                  </a:cubicBezTo>
                  <a:cubicBezTo>
                    <a:pt x="1" y="662"/>
                    <a:pt x="118" y="1162"/>
                    <a:pt x="265" y="1250"/>
                  </a:cubicBezTo>
                  <a:cubicBezTo>
                    <a:pt x="379" y="1329"/>
                    <a:pt x="501" y="1360"/>
                    <a:pt x="618" y="1360"/>
                  </a:cubicBezTo>
                  <a:cubicBezTo>
                    <a:pt x="805" y="1360"/>
                    <a:pt x="979" y="1281"/>
                    <a:pt x="1087" y="1191"/>
                  </a:cubicBezTo>
                  <a:cubicBezTo>
                    <a:pt x="1322" y="1015"/>
                    <a:pt x="1352" y="721"/>
                    <a:pt x="1352" y="398"/>
                  </a:cubicBezTo>
                  <a:cubicBezTo>
                    <a:pt x="1352" y="152"/>
                    <a:pt x="1320" y="1"/>
                    <a:pt x="1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68"/>
            <p:cNvSpPr/>
            <p:nvPr/>
          </p:nvSpPr>
          <p:spPr>
            <a:xfrm>
              <a:off x="8061144" y="3777613"/>
              <a:ext cx="50417" cy="50052"/>
            </a:xfrm>
            <a:custGeom>
              <a:rect b="b" l="l" r="r" t="t"/>
              <a:pathLst>
                <a:path extrusionOk="0" h="1371" w="1381">
                  <a:moveTo>
                    <a:pt x="1197" y="0"/>
                  </a:moveTo>
                  <a:cubicBezTo>
                    <a:pt x="1089" y="0"/>
                    <a:pt x="917" y="72"/>
                    <a:pt x="647" y="232"/>
                  </a:cubicBezTo>
                  <a:cubicBezTo>
                    <a:pt x="1" y="673"/>
                    <a:pt x="118" y="1172"/>
                    <a:pt x="294" y="1260"/>
                  </a:cubicBezTo>
                  <a:cubicBezTo>
                    <a:pt x="408" y="1339"/>
                    <a:pt x="530" y="1370"/>
                    <a:pt x="647" y="1370"/>
                  </a:cubicBezTo>
                  <a:cubicBezTo>
                    <a:pt x="834" y="1370"/>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68"/>
            <p:cNvSpPr/>
            <p:nvPr/>
          </p:nvSpPr>
          <p:spPr>
            <a:xfrm>
              <a:off x="7976483" y="3780826"/>
              <a:ext cx="49322" cy="49979"/>
            </a:xfrm>
            <a:custGeom>
              <a:rect b="b" l="l" r="r" t="t"/>
              <a:pathLst>
                <a:path extrusionOk="0" h="1369" w="1351">
                  <a:moveTo>
                    <a:pt x="1187" y="0"/>
                  </a:moveTo>
                  <a:cubicBezTo>
                    <a:pt x="1084" y="0"/>
                    <a:pt x="916" y="73"/>
                    <a:pt x="646" y="232"/>
                  </a:cubicBezTo>
                  <a:cubicBezTo>
                    <a:pt x="0" y="643"/>
                    <a:pt x="117" y="1172"/>
                    <a:pt x="294" y="1260"/>
                  </a:cubicBezTo>
                  <a:cubicBezTo>
                    <a:pt x="404" y="1337"/>
                    <a:pt x="523" y="1369"/>
                    <a:pt x="637" y="1369"/>
                  </a:cubicBezTo>
                  <a:cubicBezTo>
                    <a:pt x="827" y="1369"/>
                    <a:pt x="1006" y="1282"/>
                    <a:pt x="1116" y="1172"/>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68"/>
            <p:cNvSpPr/>
            <p:nvPr/>
          </p:nvSpPr>
          <p:spPr>
            <a:xfrm>
              <a:off x="8053660" y="3695471"/>
              <a:ext cx="50417" cy="50198"/>
            </a:xfrm>
            <a:custGeom>
              <a:rect b="b" l="l" r="r" t="t"/>
              <a:pathLst>
                <a:path extrusionOk="0" h="1375" w="1381">
                  <a:moveTo>
                    <a:pt x="1183" y="0"/>
                  </a:moveTo>
                  <a:cubicBezTo>
                    <a:pt x="1075" y="0"/>
                    <a:pt x="905" y="68"/>
                    <a:pt x="646" y="221"/>
                  </a:cubicBezTo>
                  <a:cubicBezTo>
                    <a:pt x="0" y="662"/>
                    <a:pt x="118" y="1190"/>
                    <a:pt x="294" y="1278"/>
                  </a:cubicBezTo>
                  <a:cubicBezTo>
                    <a:pt x="406" y="1346"/>
                    <a:pt x="527" y="1374"/>
                    <a:pt x="643" y="1374"/>
                  </a:cubicBezTo>
                  <a:cubicBezTo>
                    <a:pt x="831" y="1374"/>
                    <a:pt x="1007" y="1299"/>
                    <a:pt x="1116" y="1190"/>
                  </a:cubicBezTo>
                  <a:cubicBezTo>
                    <a:pt x="1321" y="1014"/>
                    <a:pt x="1380" y="720"/>
                    <a:pt x="1351" y="397"/>
                  </a:cubicBezTo>
                  <a:cubicBezTo>
                    <a:pt x="1368" y="151"/>
                    <a:pt x="1344" y="0"/>
                    <a:pt x="1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68"/>
            <p:cNvSpPr/>
            <p:nvPr/>
          </p:nvSpPr>
          <p:spPr>
            <a:xfrm>
              <a:off x="8144746" y="3704014"/>
              <a:ext cx="50417" cy="49687"/>
            </a:xfrm>
            <a:custGeom>
              <a:rect b="b" l="l" r="r" t="t"/>
              <a:pathLst>
                <a:path extrusionOk="0" h="1361" w="1381">
                  <a:moveTo>
                    <a:pt x="1183" y="1"/>
                  </a:moveTo>
                  <a:cubicBezTo>
                    <a:pt x="1075" y="1"/>
                    <a:pt x="906" y="69"/>
                    <a:pt x="647" y="222"/>
                  </a:cubicBezTo>
                  <a:cubicBezTo>
                    <a:pt x="1" y="663"/>
                    <a:pt x="118" y="1162"/>
                    <a:pt x="294" y="1250"/>
                  </a:cubicBezTo>
                  <a:cubicBezTo>
                    <a:pt x="408" y="1329"/>
                    <a:pt x="530" y="1360"/>
                    <a:pt x="647" y="1360"/>
                  </a:cubicBezTo>
                  <a:cubicBezTo>
                    <a:pt x="834" y="1360"/>
                    <a:pt x="1008" y="1281"/>
                    <a:pt x="1117" y="1191"/>
                  </a:cubicBezTo>
                  <a:cubicBezTo>
                    <a:pt x="1322" y="986"/>
                    <a:pt x="1381" y="692"/>
                    <a:pt x="1351" y="398"/>
                  </a:cubicBezTo>
                  <a:cubicBezTo>
                    <a:pt x="1369" y="152"/>
                    <a:pt x="1345" y="1"/>
                    <a:pt x="1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68"/>
            <p:cNvSpPr/>
            <p:nvPr/>
          </p:nvSpPr>
          <p:spPr>
            <a:xfrm>
              <a:off x="8086882" y="3863734"/>
              <a:ext cx="49322" cy="49979"/>
            </a:xfrm>
            <a:custGeom>
              <a:rect b="b" l="l" r="r" t="t"/>
              <a:pathLst>
                <a:path extrusionOk="0" h="1369" w="1351">
                  <a:moveTo>
                    <a:pt x="1155" y="1"/>
                  </a:moveTo>
                  <a:cubicBezTo>
                    <a:pt x="1046" y="1"/>
                    <a:pt x="876" y="69"/>
                    <a:pt x="617" y="222"/>
                  </a:cubicBezTo>
                  <a:cubicBezTo>
                    <a:pt x="0" y="663"/>
                    <a:pt x="88" y="1162"/>
                    <a:pt x="265" y="1250"/>
                  </a:cubicBezTo>
                  <a:cubicBezTo>
                    <a:pt x="384" y="1334"/>
                    <a:pt x="514" y="1369"/>
                    <a:pt x="638" y="1369"/>
                  </a:cubicBezTo>
                  <a:cubicBezTo>
                    <a:pt x="817" y="1369"/>
                    <a:pt x="982" y="1295"/>
                    <a:pt x="1087" y="1191"/>
                  </a:cubicBezTo>
                  <a:cubicBezTo>
                    <a:pt x="1322"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68"/>
            <p:cNvSpPr/>
            <p:nvPr/>
          </p:nvSpPr>
          <p:spPr>
            <a:xfrm>
              <a:off x="8151208" y="3804410"/>
              <a:ext cx="50417" cy="50052"/>
            </a:xfrm>
            <a:custGeom>
              <a:rect b="b" l="l" r="r" t="t"/>
              <a:pathLst>
                <a:path extrusionOk="0" h="1371" w="1381">
                  <a:moveTo>
                    <a:pt x="1198" y="0"/>
                  </a:moveTo>
                  <a:cubicBezTo>
                    <a:pt x="1089" y="0"/>
                    <a:pt x="916" y="73"/>
                    <a:pt x="646" y="232"/>
                  </a:cubicBezTo>
                  <a:cubicBezTo>
                    <a:pt x="0" y="673"/>
                    <a:pt x="117" y="1172"/>
                    <a:pt x="294" y="1260"/>
                  </a:cubicBezTo>
                  <a:cubicBezTo>
                    <a:pt x="407" y="1339"/>
                    <a:pt x="529" y="1370"/>
                    <a:pt x="646" y="1370"/>
                  </a:cubicBezTo>
                  <a:cubicBezTo>
                    <a:pt x="833" y="1370"/>
                    <a:pt x="1008" y="1291"/>
                    <a:pt x="1116" y="1201"/>
                  </a:cubicBezTo>
                  <a:cubicBezTo>
                    <a:pt x="1351" y="996"/>
                    <a:pt x="1380" y="702"/>
                    <a:pt x="1380" y="379"/>
                  </a:cubicBezTo>
                  <a:cubicBezTo>
                    <a:pt x="1380" y="140"/>
                    <a:pt x="1350"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68"/>
            <p:cNvSpPr/>
            <p:nvPr/>
          </p:nvSpPr>
          <p:spPr>
            <a:xfrm>
              <a:off x="8176909" y="3957997"/>
              <a:ext cx="50417" cy="49760"/>
            </a:xfrm>
            <a:custGeom>
              <a:rect b="b" l="l" r="r" t="t"/>
              <a:pathLst>
                <a:path extrusionOk="0" h="1363" w="1381">
                  <a:moveTo>
                    <a:pt x="1188" y="1"/>
                  </a:moveTo>
                  <a:cubicBezTo>
                    <a:pt x="1080" y="1"/>
                    <a:pt x="910" y="69"/>
                    <a:pt x="647" y="224"/>
                  </a:cubicBezTo>
                  <a:cubicBezTo>
                    <a:pt x="1" y="664"/>
                    <a:pt x="118" y="1164"/>
                    <a:pt x="294" y="1252"/>
                  </a:cubicBezTo>
                  <a:cubicBezTo>
                    <a:pt x="408" y="1331"/>
                    <a:pt x="530" y="1362"/>
                    <a:pt x="647" y="1362"/>
                  </a:cubicBezTo>
                  <a:cubicBezTo>
                    <a:pt x="834" y="1362"/>
                    <a:pt x="1008" y="1283"/>
                    <a:pt x="1116" y="1193"/>
                  </a:cubicBezTo>
                  <a:cubicBezTo>
                    <a:pt x="1351" y="987"/>
                    <a:pt x="1381" y="694"/>
                    <a:pt x="1351" y="371"/>
                  </a:cubicBezTo>
                  <a:cubicBezTo>
                    <a:pt x="1369" y="144"/>
                    <a:pt x="1345"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68"/>
            <p:cNvSpPr/>
            <p:nvPr/>
          </p:nvSpPr>
          <p:spPr>
            <a:xfrm>
              <a:off x="8092248" y="3961209"/>
              <a:ext cx="49322" cy="49760"/>
            </a:xfrm>
            <a:custGeom>
              <a:rect b="b" l="l" r="r" t="t"/>
              <a:pathLst>
                <a:path extrusionOk="0" h="1363" w="1351">
                  <a:moveTo>
                    <a:pt x="1179" y="1"/>
                  </a:moveTo>
                  <a:cubicBezTo>
                    <a:pt x="1075" y="1"/>
                    <a:pt x="909" y="69"/>
                    <a:pt x="646" y="224"/>
                  </a:cubicBezTo>
                  <a:cubicBezTo>
                    <a:pt x="0" y="664"/>
                    <a:pt x="118" y="1164"/>
                    <a:pt x="294" y="1252"/>
                  </a:cubicBezTo>
                  <a:cubicBezTo>
                    <a:pt x="407" y="1331"/>
                    <a:pt x="529" y="1362"/>
                    <a:pt x="646" y="1362"/>
                  </a:cubicBezTo>
                  <a:cubicBezTo>
                    <a:pt x="833" y="1362"/>
                    <a:pt x="1008" y="1283"/>
                    <a:pt x="1116" y="1193"/>
                  </a:cubicBezTo>
                  <a:cubicBezTo>
                    <a:pt x="1321" y="987"/>
                    <a:pt x="1351" y="694"/>
                    <a:pt x="1351" y="371"/>
                  </a:cubicBezTo>
                  <a:cubicBezTo>
                    <a:pt x="1351" y="145"/>
                    <a:pt x="1330" y="1"/>
                    <a:pt x="1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68"/>
            <p:cNvSpPr/>
            <p:nvPr/>
          </p:nvSpPr>
          <p:spPr>
            <a:xfrm>
              <a:off x="8169425" y="3876220"/>
              <a:ext cx="50417" cy="50015"/>
            </a:xfrm>
            <a:custGeom>
              <a:rect b="b" l="l" r="r" t="t"/>
              <a:pathLst>
                <a:path extrusionOk="0" h="1370" w="1381">
                  <a:moveTo>
                    <a:pt x="1196" y="0"/>
                  </a:moveTo>
                  <a:cubicBezTo>
                    <a:pt x="1089" y="0"/>
                    <a:pt x="916" y="73"/>
                    <a:pt x="646" y="232"/>
                  </a:cubicBezTo>
                  <a:cubicBezTo>
                    <a:pt x="0" y="644"/>
                    <a:pt x="118" y="1172"/>
                    <a:pt x="294" y="1260"/>
                  </a:cubicBezTo>
                  <a:cubicBezTo>
                    <a:pt x="404" y="1337"/>
                    <a:pt x="523" y="1369"/>
                    <a:pt x="637" y="1369"/>
                  </a:cubicBezTo>
                  <a:cubicBezTo>
                    <a:pt x="827" y="1369"/>
                    <a:pt x="1006" y="1282"/>
                    <a:pt x="1116" y="1172"/>
                  </a:cubicBezTo>
                  <a:cubicBezTo>
                    <a:pt x="1321" y="996"/>
                    <a:pt x="1380" y="702"/>
                    <a:pt x="1351" y="379"/>
                  </a:cubicBezTo>
                  <a:cubicBezTo>
                    <a:pt x="1368" y="140"/>
                    <a:pt x="1345" y="0"/>
                    <a:pt x="11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68"/>
            <p:cNvSpPr/>
            <p:nvPr/>
          </p:nvSpPr>
          <p:spPr>
            <a:xfrm>
              <a:off x="8260511" y="3884106"/>
              <a:ext cx="50417" cy="49687"/>
            </a:xfrm>
            <a:custGeom>
              <a:rect b="b" l="l" r="r" t="t"/>
              <a:pathLst>
                <a:path extrusionOk="0" h="1361" w="1381">
                  <a:moveTo>
                    <a:pt x="1184" y="1"/>
                  </a:moveTo>
                  <a:cubicBezTo>
                    <a:pt x="1076" y="1"/>
                    <a:pt x="906" y="69"/>
                    <a:pt x="647" y="222"/>
                  </a:cubicBezTo>
                  <a:cubicBezTo>
                    <a:pt x="1" y="662"/>
                    <a:pt x="118" y="1162"/>
                    <a:pt x="295" y="1250"/>
                  </a:cubicBezTo>
                  <a:cubicBezTo>
                    <a:pt x="408" y="1329"/>
                    <a:pt x="530" y="1360"/>
                    <a:pt x="647" y="1360"/>
                  </a:cubicBezTo>
                  <a:cubicBezTo>
                    <a:pt x="834" y="1360"/>
                    <a:pt x="1008" y="1281"/>
                    <a:pt x="1117" y="1191"/>
                  </a:cubicBezTo>
                  <a:cubicBezTo>
                    <a:pt x="1352" y="1015"/>
                    <a:pt x="1381" y="721"/>
                    <a:pt x="1352" y="398"/>
                  </a:cubicBezTo>
                  <a:cubicBezTo>
                    <a:pt x="1369" y="152"/>
                    <a:pt x="1345" y="1"/>
                    <a:pt x="1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68"/>
            <p:cNvSpPr/>
            <p:nvPr/>
          </p:nvSpPr>
          <p:spPr>
            <a:xfrm>
              <a:off x="8266973" y="3984793"/>
              <a:ext cx="50417" cy="49760"/>
            </a:xfrm>
            <a:custGeom>
              <a:rect b="b" l="l" r="r" t="t"/>
              <a:pathLst>
                <a:path extrusionOk="0" h="1363" w="1381">
                  <a:moveTo>
                    <a:pt x="1189" y="1"/>
                  </a:moveTo>
                  <a:cubicBezTo>
                    <a:pt x="1080" y="1"/>
                    <a:pt x="909" y="69"/>
                    <a:pt x="646" y="224"/>
                  </a:cubicBezTo>
                  <a:cubicBezTo>
                    <a:pt x="0" y="664"/>
                    <a:pt x="118" y="1164"/>
                    <a:pt x="294" y="1252"/>
                  </a:cubicBezTo>
                  <a:cubicBezTo>
                    <a:pt x="407" y="1331"/>
                    <a:pt x="529" y="1362"/>
                    <a:pt x="646" y="1362"/>
                  </a:cubicBezTo>
                  <a:cubicBezTo>
                    <a:pt x="833" y="1362"/>
                    <a:pt x="1008" y="1283"/>
                    <a:pt x="1116" y="1193"/>
                  </a:cubicBezTo>
                  <a:cubicBezTo>
                    <a:pt x="1351" y="987"/>
                    <a:pt x="1380" y="694"/>
                    <a:pt x="1380" y="371"/>
                  </a:cubicBezTo>
                  <a:cubicBezTo>
                    <a:pt x="1380" y="145"/>
                    <a:pt x="1349" y="1"/>
                    <a:pt x="11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68"/>
            <p:cNvSpPr/>
            <p:nvPr/>
          </p:nvSpPr>
          <p:spPr>
            <a:xfrm>
              <a:off x="8250873" y="3804775"/>
              <a:ext cx="49358" cy="50234"/>
            </a:xfrm>
            <a:custGeom>
              <a:rect b="b" l="l" r="r" t="t"/>
              <a:pathLst>
                <a:path extrusionOk="0" h="1376" w="1352">
                  <a:moveTo>
                    <a:pt x="1175" y="1"/>
                  </a:moveTo>
                  <a:cubicBezTo>
                    <a:pt x="1071" y="1"/>
                    <a:pt x="906" y="69"/>
                    <a:pt x="647" y="222"/>
                  </a:cubicBezTo>
                  <a:cubicBezTo>
                    <a:pt x="1" y="663"/>
                    <a:pt x="118" y="1191"/>
                    <a:pt x="294" y="1279"/>
                  </a:cubicBezTo>
                  <a:cubicBezTo>
                    <a:pt x="406" y="1347"/>
                    <a:pt x="527" y="1375"/>
                    <a:pt x="643" y="1375"/>
                  </a:cubicBezTo>
                  <a:cubicBezTo>
                    <a:pt x="831" y="1375"/>
                    <a:pt x="1008" y="1300"/>
                    <a:pt x="1116" y="1191"/>
                  </a:cubicBezTo>
                  <a:cubicBezTo>
                    <a:pt x="1322" y="1015"/>
                    <a:pt x="1351" y="721"/>
                    <a:pt x="1351" y="398"/>
                  </a:cubicBezTo>
                  <a:cubicBezTo>
                    <a:pt x="1351" y="152"/>
                    <a:pt x="1330" y="1"/>
                    <a:pt x="1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68"/>
            <p:cNvSpPr/>
            <p:nvPr/>
          </p:nvSpPr>
          <p:spPr>
            <a:xfrm>
              <a:off x="8313046" y="3725408"/>
              <a:ext cx="49358" cy="49723"/>
            </a:xfrm>
            <a:custGeom>
              <a:rect b="b" l="l" r="r" t="t"/>
              <a:pathLst>
                <a:path extrusionOk="0" h="1362" w="1352">
                  <a:moveTo>
                    <a:pt x="1161" y="0"/>
                  </a:moveTo>
                  <a:cubicBezTo>
                    <a:pt x="1051" y="0"/>
                    <a:pt x="880" y="68"/>
                    <a:pt x="617" y="223"/>
                  </a:cubicBezTo>
                  <a:cubicBezTo>
                    <a:pt x="1" y="664"/>
                    <a:pt x="118" y="1163"/>
                    <a:pt x="265" y="1251"/>
                  </a:cubicBezTo>
                  <a:cubicBezTo>
                    <a:pt x="378" y="1330"/>
                    <a:pt x="500" y="1362"/>
                    <a:pt x="618" y="1362"/>
                  </a:cubicBezTo>
                  <a:cubicBezTo>
                    <a:pt x="804" y="1362"/>
                    <a:pt x="979" y="1283"/>
                    <a:pt x="1087" y="1192"/>
                  </a:cubicBezTo>
                  <a:cubicBezTo>
                    <a:pt x="1322" y="987"/>
                    <a:pt x="1351" y="693"/>
                    <a:pt x="1351" y="370"/>
                  </a:cubicBezTo>
                  <a:cubicBezTo>
                    <a:pt x="1351" y="144"/>
                    <a:pt x="1320"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68"/>
            <p:cNvSpPr/>
            <p:nvPr/>
          </p:nvSpPr>
          <p:spPr>
            <a:xfrm>
              <a:off x="8227289" y="3728620"/>
              <a:ext cx="50417" cy="49723"/>
            </a:xfrm>
            <a:custGeom>
              <a:rect b="b" l="l" r="r" t="t"/>
              <a:pathLst>
                <a:path extrusionOk="0" h="1362" w="1381">
                  <a:moveTo>
                    <a:pt x="1188" y="0"/>
                  </a:moveTo>
                  <a:cubicBezTo>
                    <a:pt x="1080" y="0"/>
                    <a:pt x="910" y="68"/>
                    <a:pt x="647" y="224"/>
                  </a:cubicBezTo>
                  <a:cubicBezTo>
                    <a:pt x="1" y="664"/>
                    <a:pt x="118" y="1163"/>
                    <a:pt x="294" y="1251"/>
                  </a:cubicBezTo>
                  <a:cubicBezTo>
                    <a:pt x="408" y="1331"/>
                    <a:pt x="530" y="1362"/>
                    <a:pt x="647" y="1362"/>
                  </a:cubicBezTo>
                  <a:cubicBezTo>
                    <a:pt x="834" y="1362"/>
                    <a:pt x="1008" y="1283"/>
                    <a:pt x="1116" y="1192"/>
                  </a:cubicBezTo>
                  <a:cubicBezTo>
                    <a:pt x="1322" y="987"/>
                    <a:pt x="1381" y="693"/>
                    <a:pt x="1351" y="370"/>
                  </a:cubicBezTo>
                  <a:cubicBezTo>
                    <a:pt x="1369" y="144"/>
                    <a:pt x="1345"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68"/>
            <p:cNvSpPr/>
            <p:nvPr/>
          </p:nvSpPr>
          <p:spPr>
            <a:xfrm>
              <a:off x="8304466" y="3643594"/>
              <a:ext cx="50417" cy="50015"/>
            </a:xfrm>
            <a:custGeom>
              <a:rect b="b" l="l" r="r" t="t"/>
              <a:pathLst>
                <a:path extrusionOk="0" h="1370" w="1381">
                  <a:moveTo>
                    <a:pt x="1199" y="1"/>
                  </a:moveTo>
                  <a:cubicBezTo>
                    <a:pt x="1090" y="1"/>
                    <a:pt x="917" y="73"/>
                    <a:pt x="647" y="233"/>
                  </a:cubicBezTo>
                  <a:cubicBezTo>
                    <a:pt x="1" y="673"/>
                    <a:pt x="118" y="1173"/>
                    <a:pt x="294" y="1261"/>
                  </a:cubicBezTo>
                  <a:cubicBezTo>
                    <a:pt x="405" y="1338"/>
                    <a:pt x="524" y="1370"/>
                    <a:pt x="638" y="1370"/>
                  </a:cubicBezTo>
                  <a:cubicBezTo>
                    <a:pt x="828" y="1370"/>
                    <a:pt x="1007" y="1282"/>
                    <a:pt x="1117" y="1173"/>
                  </a:cubicBezTo>
                  <a:cubicBezTo>
                    <a:pt x="1351" y="996"/>
                    <a:pt x="1381" y="703"/>
                    <a:pt x="1381" y="380"/>
                  </a:cubicBezTo>
                  <a:cubicBezTo>
                    <a:pt x="1381" y="141"/>
                    <a:pt x="1351" y="1"/>
                    <a:pt x="1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68"/>
            <p:cNvSpPr/>
            <p:nvPr/>
          </p:nvSpPr>
          <p:spPr>
            <a:xfrm>
              <a:off x="8396648" y="3651516"/>
              <a:ext cx="49358" cy="49650"/>
            </a:xfrm>
            <a:custGeom>
              <a:rect b="b" l="l" r="r" t="t"/>
              <a:pathLst>
                <a:path extrusionOk="0" h="1360" w="1352">
                  <a:moveTo>
                    <a:pt x="1156" y="0"/>
                  </a:moveTo>
                  <a:cubicBezTo>
                    <a:pt x="1046" y="0"/>
                    <a:pt x="877" y="68"/>
                    <a:pt x="617" y="221"/>
                  </a:cubicBezTo>
                  <a:cubicBezTo>
                    <a:pt x="1" y="662"/>
                    <a:pt x="89" y="1161"/>
                    <a:pt x="265" y="1249"/>
                  </a:cubicBezTo>
                  <a:cubicBezTo>
                    <a:pt x="378" y="1328"/>
                    <a:pt x="500" y="1360"/>
                    <a:pt x="618" y="1360"/>
                  </a:cubicBezTo>
                  <a:cubicBezTo>
                    <a:pt x="804" y="1360"/>
                    <a:pt x="979" y="1281"/>
                    <a:pt x="1087" y="1190"/>
                  </a:cubicBezTo>
                  <a:cubicBezTo>
                    <a:pt x="1322" y="1014"/>
                    <a:pt x="1352" y="721"/>
                    <a:pt x="1352" y="398"/>
                  </a:cubicBezTo>
                  <a:cubicBezTo>
                    <a:pt x="1352" y="152"/>
                    <a:pt x="1320" y="0"/>
                    <a:pt x="11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68"/>
            <p:cNvSpPr/>
            <p:nvPr/>
          </p:nvSpPr>
          <p:spPr>
            <a:xfrm>
              <a:off x="8337688" y="3811456"/>
              <a:ext cx="49358" cy="49979"/>
            </a:xfrm>
            <a:custGeom>
              <a:rect b="b" l="l" r="r" t="t"/>
              <a:pathLst>
                <a:path extrusionOk="0" h="1369" w="1352">
                  <a:moveTo>
                    <a:pt x="1184" y="0"/>
                  </a:moveTo>
                  <a:cubicBezTo>
                    <a:pt x="1081" y="0"/>
                    <a:pt x="914" y="75"/>
                    <a:pt x="647" y="245"/>
                  </a:cubicBezTo>
                  <a:cubicBezTo>
                    <a:pt x="1" y="656"/>
                    <a:pt x="118" y="1184"/>
                    <a:pt x="295" y="1272"/>
                  </a:cubicBezTo>
                  <a:cubicBezTo>
                    <a:pt x="407" y="1340"/>
                    <a:pt x="527" y="1368"/>
                    <a:pt x="644" y="1368"/>
                  </a:cubicBezTo>
                  <a:cubicBezTo>
                    <a:pt x="832" y="1368"/>
                    <a:pt x="1008" y="1293"/>
                    <a:pt x="1117" y="1184"/>
                  </a:cubicBezTo>
                  <a:cubicBezTo>
                    <a:pt x="1322" y="1008"/>
                    <a:pt x="1352" y="715"/>
                    <a:pt x="1352" y="392"/>
                  </a:cubicBezTo>
                  <a:cubicBezTo>
                    <a:pt x="1352"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68"/>
            <p:cNvSpPr/>
            <p:nvPr/>
          </p:nvSpPr>
          <p:spPr>
            <a:xfrm>
              <a:off x="8403110" y="3752204"/>
              <a:ext cx="49322" cy="49723"/>
            </a:xfrm>
            <a:custGeom>
              <a:rect b="b" l="l" r="r" t="t"/>
              <a:pathLst>
                <a:path extrusionOk="0" h="1362" w="1351">
                  <a:moveTo>
                    <a:pt x="1179" y="0"/>
                  </a:moveTo>
                  <a:cubicBezTo>
                    <a:pt x="1075" y="0"/>
                    <a:pt x="909" y="68"/>
                    <a:pt x="646" y="223"/>
                  </a:cubicBezTo>
                  <a:cubicBezTo>
                    <a:pt x="0" y="664"/>
                    <a:pt x="118" y="1163"/>
                    <a:pt x="264" y="1251"/>
                  </a:cubicBezTo>
                  <a:cubicBezTo>
                    <a:pt x="378" y="1330"/>
                    <a:pt x="500" y="1362"/>
                    <a:pt x="619" y="1362"/>
                  </a:cubicBezTo>
                  <a:cubicBezTo>
                    <a:pt x="808" y="1362"/>
                    <a:pt x="990" y="1283"/>
                    <a:pt x="1116" y="1192"/>
                  </a:cubicBezTo>
                  <a:cubicBezTo>
                    <a:pt x="1321" y="987"/>
                    <a:pt x="1351" y="693"/>
                    <a:pt x="1351" y="370"/>
                  </a:cubicBezTo>
                  <a:cubicBezTo>
                    <a:pt x="1351" y="144"/>
                    <a:pt x="1330" y="0"/>
                    <a:pt x="11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68"/>
            <p:cNvSpPr/>
            <p:nvPr/>
          </p:nvSpPr>
          <p:spPr>
            <a:xfrm>
              <a:off x="8376313" y="3988079"/>
              <a:ext cx="49322" cy="49979"/>
            </a:xfrm>
            <a:custGeom>
              <a:rect b="b" l="l" r="r" t="t"/>
              <a:pathLst>
                <a:path extrusionOk="0" h="1369" w="1351">
                  <a:moveTo>
                    <a:pt x="1155" y="1"/>
                  </a:moveTo>
                  <a:cubicBezTo>
                    <a:pt x="1045" y="1"/>
                    <a:pt x="876" y="69"/>
                    <a:pt x="617" y="222"/>
                  </a:cubicBezTo>
                  <a:cubicBezTo>
                    <a:pt x="0" y="663"/>
                    <a:pt x="117" y="1162"/>
                    <a:pt x="264" y="1250"/>
                  </a:cubicBezTo>
                  <a:cubicBezTo>
                    <a:pt x="384" y="1334"/>
                    <a:pt x="514" y="1369"/>
                    <a:pt x="637" y="1369"/>
                  </a:cubicBezTo>
                  <a:cubicBezTo>
                    <a:pt x="816" y="1369"/>
                    <a:pt x="982" y="1295"/>
                    <a:pt x="1086" y="1191"/>
                  </a:cubicBezTo>
                  <a:cubicBezTo>
                    <a:pt x="1321"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68"/>
            <p:cNvSpPr/>
            <p:nvPr/>
          </p:nvSpPr>
          <p:spPr>
            <a:xfrm>
              <a:off x="8437390" y="3908383"/>
              <a:ext cx="50417" cy="50052"/>
            </a:xfrm>
            <a:custGeom>
              <a:rect b="b" l="l" r="r" t="t"/>
              <a:pathLst>
                <a:path extrusionOk="0" h="1371" w="1381">
                  <a:moveTo>
                    <a:pt x="1197" y="0"/>
                  </a:moveTo>
                  <a:cubicBezTo>
                    <a:pt x="1089" y="0"/>
                    <a:pt x="917" y="73"/>
                    <a:pt x="647" y="232"/>
                  </a:cubicBezTo>
                  <a:cubicBezTo>
                    <a:pt x="1" y="673"/>
                    <a:pt x="118" y="1172"/>
                    <a:pt x="294" y="1260"/>
                  </a:cubicBezTo>
                  <a:cubicBezTo>
                    <a:pt x="408" y="1339"/>
                    <a:pt x="530" y="1371"/>
                    <a:pt x="647" y="1371"/>
                  </a:cubicBezTo>
                  <a:cubicBezTo>
                    <a:pt x="834" y="1371"/>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68"/>
            <p:cNvSpPr/>
            <p:nvPr/>
          </p:nvSpPr>
          <p:spPr>
            <a:xfrm>
              <a:off x="8352729" y="3911596"/>
              <a:ext cx="49322" cy="50052"/>
            </a:xfrm>
            <a:custGeom>
              <a:rect b="b" l="l" r="r" t="t"/>
              <a:pathLst>
                <a:path extrusionOk="0" h="1371" w="1351">
                  <a:moveTo>
                    <a:pt x="1187" y="0"/>
                  </a:moveTo>
                  <a:cubicBezTo>
                    <a:pt x="1084" y="0"/>
                    <a:pt x="916" y="73"/>
                    <a:pt x="646" y="232"/>
                  </a:cubicBezTo>
                  <a:cubicBezTo>
                    <a:pt x="0" y="673"/>
                    <a:pt x="118" y="1172"/>
                    <a:pt x="294" y="1260"/>
                  </a:cubicBezTo>
                  <a:cubicBezTo>
                    <a:pt x="407" y="1339"/>
                    <a:pt x="529" y="1371"/>
                    <a:pt x="646" y="1371"/>
                  </a:cubicBezTo>
                  <a:cubicBezTo>
                    <a:pt x="833" y="1371"/>
                    <a:pt x="1008" y="1292"/>
                    <a:pt x="1116" y="1201"/>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68"/>
            <p:cNvSpPr/>
            <p:nvPr/>
          </p:nvSpPr>
          <p:spPr>
            <a:xfrm>
              <a:off x="8429906" y="3826460"/>
              <a:ext cx="50417" cy="49979"/>
            </a:xfrm>
            <a:custGeom>
              <a:rect b="b" l="l" r="r" t="t"/>
              <a:pathLst>
                <a:path extrusionOk="0" h="1369" w="1381">
                  <a:moveTo>
                    <a:pt x="1192" y="0"/>
                  </a:moveTo>
                  <a:cubicBezTo>
                    <a:pt x="1085" y="0"/>
                    <a:pt x="913" y="75"/>
                    <a:pt x="646" y="245"/>
                  </a:cubicBezTo>
                  <a:cubicBezTo>
                    <a:pt x="0" y="656"/>
                    <a:pt x="118" y="1184"/>
                    <a:pt x="294" y="1272"/>
                  </a:cubicBezTo>
                  <a:cubicBezTo>
                    <a:pt x="406" y="1340"/>
                    <a:pt x="527" y="1369"/>
                    <a:pt x="643" y="1369"/>
                  </a:cubicBezTo>
                  <a:cubicBezTo>
                    <a:pt x="831" y="1369"/>
                    <a:pt x="1007" y="1293"/>
                    <a:pt x="1116" y="1184"/>
                  </a:cubicBezTo>
                  <a:cubicBezTo>
                    <a:pt x="1321" y="1008"/>
                    <a:pt x="1380" y="715"/>
                    <a:pt x="1351" y="392"/>
                  </a:cubicBezTo>
                  <a:cubicBezTo>
                    <a:pt x="1368" y="151"/>
                    <a:pt x="1345" y="0"/>
                    <a:pt x="1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68"/>
            <p:cNvSpPr/>
            <p:nvPr/>
          </p:nvSpPr>
          <p:spPr>
            <a:xfrm>
              <a:off x="8194068" y="3620010"/>
              <a:ext cx="49358" cy="49541"/>
            </a:xfrm>
            <a:custGeom>
              <a:rect b="b" l="l" r="r" t="t"/>
              <a:pathLst>
                <a:path extrusionOk="0" h="1357" w="1352">
                  <a:moveTo>
                    <a:pt x="1169" y="1"/>
                  </a:moveTo>
                  <a:cubicBezTo>
                    <a:pt x="1060" y="1"/>
                    <a:pt x="887" y="73"/>
                    <a:pt x="617" y="233"/>
                  </a:cubicBezTo>
                  <a:cubicBezTo>
                    <a:pt x="0" y="644"/>
                    <a:pt x="89" y="1173"/>
                    <a:pt x="265" y="1261"/>
                  </a:cubicBezTo>
                  <a:cubicBezTo>
                    <a:pt x="377" y="1328"/>
                    <a:pt x="498" y="1357"/>
                    <a:pt x="614" y="1357"/>
                  </a:cubicBezTo>
                  <a:cubicBezTo>
                    <a:pt x="802" y="1357"/>
                    <a:pt x="978" y="1281"/>
                    <a:pt x="1087" y="1173"/>
                  </a:cubicBezTo>
                  <a:cubicBezTo>
                    <a:pt x="1322" y="996"/>
                    <a:pt x="1351" y="703"/>
                    <a:pt x="1351" y="380"/>
                  </a:cubicBezTo>
                  <a:cubicBezTo>
                    <a:pt x="1351" y="141"/>
                    <a:pt x="1321" y="1"/>
                    <a:pt x="1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68"/>
            <p:cNvSpPr/>
            <p:nvPr/>
          </p:nvSpPr>
          <p:spPr>
            <a:xfrm>
              <a:off x="8099732" y="3591717"/>
              <a:ext cx="49358" cy="49979"/>
            </a:xfrm>
            <a:custGeom>
              <a:rect b="b" l="l" r="r" t="t"/>
              <a:pathLst>
                <a:path extrusionOk="0" h="1369" w="1352">
                  <a:moveTo>
                    <a:pt x="1184" y="0"/>
                  </a:moveTo>
                  <a:cubicBezTo>
                    <a:pt x="1080" y="0"/>
                    <a:pt x="914" y="75"/>
                    <a:pt x="647" y="245"/>
                  </a:cubicBezTo>
                  <a:cubicBezTo>
                    <a:pt x="1" y="656"/>
                    <a:pt x="118" y="1184"/>
                    <a:pt x="294" y="1272"/>
                  </a:cubicBezTo>
                  <a:cubicBezTo>
                    <a:pt x="406" y="1340"/>
                    <a:pt x="527" y="1368"/>
                    <a:pt x="643" y="1368"/>
                  </a:cubicBezTo>
                  <a:cubicBezTo>
                    <a:pt x="831" y="1368"/>
                    <a:pt x="1008" y="1293"/>
                    <a:pt x="1116" y="1184"/>
                  </a:cubicBezTo>
                  <a:cubicBezTo>
                    <a:pt x="1322" y="1008"/>
                    <a:pt x="1351" y="714"/>
                    <a:pt x="1351" y="391"/>
                  </a:cubicBezTo>
                  <a:cubicBezTo>
                    <a:pt x="1351"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69"/>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Access</a:t>
            </a:r>
            <a:endParaRPr/>
          </a:p>
        </p:txBody>
      </p:sp>
      <p:sp>
        <p:nvSpPr>
          <p:cNvPr id="1536" name="Google Shape;1536;p69"/>
          <p:cNvSpPr/>
          <p:nvPr/>
        </p:nvSpPr>
        <p:spPr>
          <a:xfrm>
            <a:off x="4025375" y="1406875"/>
            <a:ext cx="1018200" cy="9903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Agency</a:t>
            </a:r>
            <a:endParaRPr b="1">
              <a:solidFill>
                <a:schemeClr val="accent2"/>
              </a:solidFill>
              <a:latin typeface="Montserrat"/>
              <a:ea typeface="Montserrat"/>
              <a:cs typeface="Montserrat"/>
              <a:sym typeface="Montserrat"/>
            </a:endParaRPr>
          </a:p>
        </p:txBody>
      </p:sp>
      <p:cxnSp>
        <p:nvCxnSpPr>
          <p:cNvPr id="1537" name="Google Shape;1537;p69"/>
          <p:cNvCxnSpPr/>
          <p:nvPr/>
        </p:nvCxnSpPr>
        <p:spPr>
          <a:xfrm flipH="1">
            <a:off x="2454800" y="2545350"/>
            <a:ext cx="1356600" cy="788100"/>
          </a:xfrm>
          <a:prstGeom prst="straightConnector1">
            <a:avLst/>
          </a:prstGeom>
          <a:noFill/>
          <a:ln cap="flat" cmpd="sng" w="38100">
            <a:solidFill>
              <a:schemeClr val="accent2"/>
            </a:solidFill>
            <a:prstDash val="solid"/>
            <a:round/>
            <a:headEnd len="med" w="med" type="none"/>
            <a:tailEnd len="med" w="med" type="triangle"/>
          </a:ln>
        </p:spPr>
      </p:cxnSp>
      <p:cxnSp>
        <p:nvCxnSpPr>
          <p:cNvPr id="1538" name="Google Shape;1538;p69"/>
          <p:cNvCxnSpPr/>
          <p:nvPr/>
        </p:nvCxnSpPr>
        <p:spPr>
          <a:xfrm>
            <a:off x="4613125" y="2691350"/>
            <a:ext cx="0" cy="768000"/>
          </a:xfrm>
          <a:prstGeom prst="straightConnector1">
            <a:avLst/>
          </a:prstGeom>
          <a:noFill/>
          <a:ln cap="flat" cmpd="sng" w="38100">
            <a:solidFill>
              <a:schemeClr val="accent2"/>
            </a:solidFill>
            <a:prstDash val="solid"/>
            <a:round/>
            <a:headEnd len="med" w="med" type="none"/>
            <a:tailEnd len="med" w="med" type="triangle"/>
          </a:ln>
        </p:spPr>
      </p:cxnSp>
      <p:cxnSp>
        <p:nvCxnSpPr>
          <p:cNvPr id="1539" name="Google Shape;1539;p69"/>
          <p:cNvCxnSpPr/>
          <p:nvPr/>
        </p:nvCxnSpPr>
        <p:spPr>
          <a:xfrm>
            <a:off x="5576675" y="2585700"/>
            <a:ext cx="975300" cy="707400"/>
          </a:xfrm>
          <a:prstGeom prst="straightConnector1">
            <a:avLst/>
          </a:prstGeom>
          <a:noFill/>
          <a:ln cap="flat" cmpd="sng" w="38100">
            <a:solidFill>
              <a:schemeClr val="accent2"/>
            </a:solidFill>
            <a:prstDash val="solid"/>
            <a:round/>
            <a:headEnd len="med" w="med" type="none"/>
            <a:tailEnd len="med" w="med" type="triangle"/>
          </a:ln>
        </p:spPr>
      </p:cxnSp>
      <p:sp>
        <p:nvSpPr>
          <p:cNvPr id="1540" name="Google Shape;1540;p69"/>
          <p:cNvSpPr/>
          <p:nvPr/>
        </p:nvSpPr>
        <p:spPr>
          <a:xfrm>
            <a:off x="1932325" y="3590325"/>
            <a:ext cx="943200" cy="9096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Client</a:t>
            </a:r>
            <a:endParaRPr b="1">
              <a:solidFill>
                <a:schemeClr val="accent2"/>
              </a:solidFill>
              <a:latin typeface="Montserrat"/>
              <a:ea typeface="Montserrat"/>
              <a:cs typeface="Montserrat"/>
              <a:sym typeface="Montserrat"/>
            </a:endParaRPr>
          </a:p>
        </p:txBody>
      </p:sp>
      <p:sp>
        <p:nvSpPr>
          <p:cNvPr id="1541" name="Google Shape;1541;p69"/>
          <p:cNvSpPr/>
          <p:nvPr/>
        </p:nvSpPr>
        <p:spPr>
          <a:xfrm>
            <a:off x="4191600" y="3590325"/>
            <a:ext cx="943200" cy="9096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Client</a:t>
            </a:r>
            <a:endParaRPr b="1">
              <a:solidFill>
                <a:schemeClr val="accent2"/>
              </a:solidFill>
              <a:latin typeface="Montserrat"/>
              <a:ea typeface="Montserrat"/>
              <a:cs typeface="Montserrat"/>
              <a:sym typeface="Montserrat"/>
            </a:endParaRPr>
          </a:p>
        </p:txBody>
      </p:sp>
      <p:sp>
        <p:nvSpPr>
          <p:cNvPr id="1542" name="Google Shape;1542;p69"/>
          <p:cNvSpPr/>
          <p:nvPr/>
        </p:nvSpPr>
        <p:spPr>
          <a:xfrm>
            <a:off x="6253350" y="3547475"/>
            <a:ext cx="943200" cy="9096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Client</a:t>
            </a:r>
            <a:endParaRPr b="1">
              <a:solidFill>
                <a:schemeClr val="accent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70"/>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Participation</a:t>
            </a:r>
            <a:endParaRPr/>
          </a:p>
        </p:txBody>
      </p:sp>
      <p:sp>
        <p:nvSpPr>
          <p:cNvPr id="1548" name="Google Shape;1548;p70"/>
          <p:cNvSpPr/>
          <p:nvPr/>
        </p:nvSpPr>
        <p:spPr>
          <a:xfrm>
            <a:off x="3809100" y="1679575"/>
            <a:ext cx="943200" cy="9096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Agency</a:t>
            </a:r>
            <a:endParaRPr b="1">
              <a:solidFill>
                <a:schemeClr val="accent2"/>
              </a:solidFill>
              <a:latin typeface="Montserrat"/>
              <a:ea typeface="Montserrat"/>
              <a:cs typeface="Montserrat"/>
              <a:sym typeface="Montserrat"/>
            </a:endParaRPr>
          </a:p>
        </p:txBody>
      </p:sp>
      <p:cxnSp>
        <p:nvCxnSpPr>
          <p:cNvPr id="1549" name="Google Shape;1549;p70"/>
          <p:cNvCxnSpPr/>
          <p:nvPr/>
        </p:nvCxnSpPr>
        <p:spPr>
          <a:xfrm flipH="1">
            <a:off x="2331225" y="2729525"/>
            <a:ext cx="1313700" cy="702300"/>
          </a:xfrm>
          <a:prstGeom prst="straightConnector1">
            <a:avLst/>
          </a:prstGeom>
          <a:noFill/>
          <a:ln cap="flat" cmpd="sng" w="38100">
            <a:solidFill>
              <a:schemeClr val="accent2"/>
            </a:solidFill>
            <a:prstDash val="solid"/>
            <a:round/>
            <a:headEnd len="med" w="med" type="none"/>
            <a:tailEnd len="med" w="med" type="triangle"/>
          </a:ln>
        </p:spPr>
      </p:cxnSp>
      <p:cxnSp>
        <p:nvCxnSpPr>
          <p:cNvPr id="1550" name="Google Shape;1550;p70"/>
          <p:cNvCxnSpPr/>
          <p:nvPr/>
        </p:nvCxnSpPr>
        <p:spPr>
          <a:xfrm>
            <a:off x="4358300" y="2696675"/>
            <a:ext cx="0" cy="768000"/>
          </a:xfrm>
          <a:prstGeom prst="straightConnector1">
            <a:avLst/>
          </a:prstGeom>
          <a:noFill/>
          <a:ln cap="flat" cmpd="sng" w="38100">
            <a:solidFill>
              <a:schemeClr val="accent2"/>
            </a:solidFill>
            <a:prstDash val="solid"/>
            <a:round/>
            <a:headEnd len="med" w="med" type="none"/>
            <a:tailEnd len="med" w="med" type="triangle"/>
          </a:ln>
        </p:spPr>
      </p:cxnSp>
      <p:cxnSp>
        <p:nvCxnSpPr>
          <p:cNvPr id="1551" name="Google Shape;1551;p70"/>
          <p:cNvCxnSpPr/>
          <p:nvPr/>
        </p:nvCxnSpPr>
        <p:spPr>
          <a:xfrm>
            <a:off x="4911350" y="2497525"/>
            <a:ext cx="975300" cy="707400"/>
          </a:xfrm>
          <a:prstGeom prst="straightConnector1">
            <a:avLst/>
          </a:prstGeom>
          <a:noFill/>
          <a:ln cap="flat" cmpd="sng" w="38100">
            <a:solidFill>
              <a:schemeClr val="accent2"/>
            </a:solidFill>
            <a:prstDash val="solid"/>
            <a:round/>
            <a:headEnd len="med" w="med" type="none"/>
            <a:tailEnd len="med" w="med" type="triangle"/>
          </a:ln>
        </p:spPr>
      </p:cxnSp>
      <p:sp>
        <p:nvSpPr>
          <p:cNvPr id="1552" name="Google Shape;1552;p70"/>
          <p:cNvSpPr/>
          <p:nvPr/>
        </p:nvSpPr>
        <p:spPr>
          <a:xfrm>
            <a:off x="1666975" y="3572175"/>
            <a:ext cx="943200" cy="9096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Client</a:t>
            </a:r>
            <a:endParaRPr b="1">
              <a:solidFill>
                <a:schemeClr val="accent2"/>
              </a:solidFill>
              <a:latin typeface="Montserrat"/>
              <a:ea typeface="Montserrat"/>
              <a:cs typeface="Montserrat"/>
              <a:sym typeface="Montserrat"/>
            </a:endParaRPr>
          </a:p>
        </p:txBody>
      </p:sp>
      <p:sp>
        <p:nvSpPr>
          <p:cNvPr id="1553" name="Google Shape;1553;p70"/>
          <p:cNvSpPr/>
          <p:nvPr/>
        </p:nvSpPr>
        <p:spPr>
          <a:xfrm>
            <a:off x="3809100" y="3572175"/>
            <a:ext cx="943200" cy="9096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Client</a:t>
            </a:r>
            <a:endParaRPr b="1">
              <a:solidFill>
                <a:schemeClr val="accent2"/>
              </a:solidFill>
              <a:latin typeface="Montserrat"/>
              <a:ea typeface="Montserrat"/>
              <a:cs typeface="Montserrat"/>
              <a:sym typeface="Montserrat"/>
            </a:endParaRPr>
          </a:p>
        </p:txBody>
      </p:sp>
      <p:sp>
        <p:nvSpPr>
          <p:cNvPr id="1554" name="Google Shape;1554;p70"/>
          <p:cNvSpPr/>
          <p:nvPr/>
        </p:nvSpPr>
        <p:spPr>
          <a:xfrm>
            <a:off x="5951225" y="3572175"/>
            <a:ext cx="943200" cy="9096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Montserrat"/>
                <a:ea typeface="Montserrat"/>
                <a:cs typeface="Montserrat"/>
                <a:sym typeface="Montserrat"/>
              </a:rPr>
              <a:t>Client</a:t>
            </a:r>
            <a:endParaRPr b="1">
              <a:solidFill>
                <a:schemeClr val="accent2"/>
              </a:solidFill>
              <a:latin typeface="Montserrat"/>
              <a:ea typeface="Montserrat"/>
              <a:cs typeface="Montserrat"/>
              <a:sym typeface="Montserrat"/>
            </a:endParaRPr>
          </a:p>
        </p:txBody>
      </p:sp>
      <p:cxnSp>
        <p:nvCxnSpPr>
          <p:cNvPr id="1555" name="Google Shape;1555;p70"/>
          <p:cNvCxnSpPr/>
          <p:nvPr/>
        </p:nvCxnSpPr>
        <p:spPr>
          <a:xfrm flipH="1" rot="10800000">
            <a:off x="1890825" y="2220200"/>
            <a:ext cx="1837200" cy="1027800"/>
          </a:xfrm>
          <a:prstGeom prst="straightConnector1">
            <a:avLst/>
          </a:prstGeom>
          <a:noFill/>
          <a:ln cap="flat" cmpd="sng" w="38100">
            <a:solidFill>
              <a:schemeClr val="accent2"/>
            </a:solidFill>
            <a:prstDash val="solid"/>
            <a:round/>
            <a:headEnd len="med" w="med" type="none"/>
            <a:tailEnd len="med" w="med" type="triangle"/>
          </a:ln>
        </p:spPr>
      </p:cxnSp>
      <p:cxnSp>
        <p:nvCxnSpPr>
          <p:cNvPr id="1556" name="Google Shape;1556;p70"/>
          <p:cNvCxnSpPr/>
          <p:nvPr/>
        </p:nvCxnSpPr>
        <p:spPr>
          <a:xfrm flipH="1" rot="10800000">
            <a:off x="4161375" y="2744075"/>
            <a:ext cx="6000" cy="685200"/>
          </a:xfrm>
          <a:prstGeom prst="straightConnector1">
            <a:avLst/>
          </a:prstGeom>
          <a:noFill/>
          <a:ln cap="flat" cmpd="sng" w="38100">
            <a:solidFill>
              <a:schemeClr val="accent2"/>
            </a:solidFill>
            <a:prstDash val="solid"/>
            <a:round/>
            <a:headEnd len="med" w="med" type="none"/>
            <a:tailEnd len="med" w="med" type="triangle"/>
          </a:ln>
        </p:spPr>
      </p:cxnSp>
      <p:cxnSp>
        <p:nvCxnSpPr>
          <p:cNvPr id="1557" name="Google Shape;1557;p70"/>
          <p:cNvCxnSpPr/>
          <p:nvPr/>
        </p:nvCxnSpPr>
        <p:spPr>
          <a:xfrm rot="10800000">
            <a:off x="4911350" y="2096425"/>
            <a:ext cx="1497300" cy="1108500"/>
          </a:xfrm>
          <a:prstGeom prst="straightConnector1">
            <a:avLst/>
          </a:prstGeom>
          <a:noFill/>
          <a:ln cap="flat" cmpd="sng" w="38100">
            <a:solidFill>
              <a:schemeClr val="accent2"/>
            </a:solidFill>
            <a:prstDash val="solid"/>
            <a:round/>
            <a:headEnd len="med" w="med" type="none"/>
            <a:tailEnd len="med" w="med" type="triangle"/>
          </a:ln>
        </p:spPr>
      </p:cxnSp>
      <p:cxnSp>
        <p:nvCxnSpPr>
          <p:cNvPr id="1558" name="Google Shape;1558;p70"/>
          <p:cNvCxnSpPr/>
          <p:nvPr/>
        </p:nvCxnSpPr>
        <p:spPr>
          <a:xfrm>
            <a:off x="2735625" y="4155900"/>
            <a:ext cx="992400" cy="6000"/>
          </a:xfrm>
          <a:prstGeom prst="straightConnector1">
            <a:avLst/>
          </a:prstGeom>
          <a:noFill/>
          <a:ln cap="flat" cmpd="sng" w="38100">
            <a:solidFill>
              <a:schemeClr val="accent2"/>
            </a:solidFill>
            <a:prstDash val="solid"/>
            <a:round/>
            <a:headEnd len="med" w="med" type="none"/>
            <a:tailEnd len="med" w="med" type="triangle"/>
          </a:ln>
        </p:spPr>
      </p:cxnSp>
      <p:cxnSp>
        <p:nvCxnSpPr>
          <p:cNvPr id="1559" name="Google Shape;1559;p70"/>
          <p:cNvCxnSpPr/>
          <p:nvPr/>
        </p:nvCxnSpPr>
        <p:spPr>
          <a:xfrm rot="10800000">
            <a:off x="2771025" y="3800850"/>
            <a:ext cx="921600" cy="6000"/>
          </a:xfrm>
          <a:prstGeom prst="straightConnector1">
            <a:avLst/>
          </a:prstGeom>
          <a:noFill/>
          <a:ln cap="flat" cmpd="sng" w="38100">
            <a:solidFill>
              <a:schemeClr val="accent2"/>
            </a:solidFill>
            <a:prstDash val="solid"/>
            <a:round/>
            <a:headEnd len="med" w="med" type="none"/>
            <a:tailEnd len="med" w="med" type="triangle"/>
          </a:ln>
        </p:spPr>
      </p:cxnSp>
      <p:cxnSp>
        <p:nvCxnSpPr>
          <p:cNvPr id="1560" name="Google Shape;1560;p70"/>
          <p:cNvCxnSpPr/>
          <p:nvPr/>
        </p:nvCxnSpPr>
        <p:spPr>
          <a:xfrm>
            <a:off x="4902800" y="4155900"/>
            <a:ext cx="992400" cy="6000"/>
          </a:xfrm>
          <a:prstGeom prst="straightConnector1">
            <a:avLst/>
          </a:prstGeom>
          <a:noFill/>
          <a:ln cap="flat" cmpd="sng" w="38100">
            <a:solidFill>
              <a:schemeClr val="accent2"/>
            </a:solidFill>
            <a:prstDash val="solid"/>
            <a:round/>
            <a:headEnd len="med" w="med" type="none"/>
            <a:tailEnd len="med" w="med" type="triangle"/>
          </a:ln>
        </p:spPr>
      </p:cxnSp>
      <p:cxnSp>
        <p:nvCxnSpPr>
          <p:cNvPr id="1561" name="Google Shape;1561;p70"/>
          <p:cNvCxnSpPr/>
          <p:nvPr/>
        </p:nvCxnSpPr>
        <p:spPr>
          <a:xfrm rot="10800000">
            <a:off x="4938200" y="3800850"/>
            <a:ext cx="921600" cy="6000"/>
          </a:xfrm>
          <a:prstGeom prst="straightConnector1">
            <a:avLst/>
          </a:prstGeom>
          <a:noFill/>
          <a:ln cap="flat" cmpd="sng" w="38100">
            <a:solidFill>
              <a:schemeClr val="accent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71"/>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Components of Language Access</a:t>
            </a:r>
            <a:endParaRPr/>
          </a:p>
        </p:txBody>
      </p:sp>
      <p:grpSp>
        <p:nvGrpSpPr>
          <p:cNvPr id="1567" name="Google Shape;1567;p71"/>
          <p:cNvGrpSpPr/>
          <p:nvPr/>
        </p:nvGrpSpPr>
        <p:grpSpPr>
          <a:xfrm>
            <a:off x="2795406" y="1371581"/>
            <a:ext cx="3553214" cy="3007825"/>
            <a:chOff x="3291563" y="1592225"/>
            <a:chExt cx="2560875" cy="2611413"/>
          </a:xfrm>
        </p:grpSpPr>
        <p:sp>
          <p:nvSpPr>
            <p:cNvPr id="1568" name="Google Shape;1568;p71"/>
            <p:cNvSpPr/>
            <p:nvPr/>
          </p:nvSpPr>
          <p:spPr>
            <a:xfrm>
              <a:off x="3745024" y="2605350"/>
              <a:ext cx="146400" cy="572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9" name="Google Shape;1569;p71"/>
            <p:cNvGrpSpPr/>
            <p:nvPr/>
          </p:nvGrpSpPr>
          <p:grpSpPr>
            <a:xfrm>
              <a:off x="3291563" y="1592225"/>
              <a:ext cx="1557751" cy="1053300"/>
              <a:chOff x="3313199" y="1592225"/>
              <a:chExt cx="1557751" cy="1053300"/>
            </a:xfrm>
          </p:grpSpPr>
          <p:sp>
            <p:nvSpPr>
              <p:cNvPr id="1570" name="Google Shape;1570;p71"/>
              <p:cNvSpPr/>
              <p:nvPr/>
            </p:nvSpPr>
            <p:spPr>
              <a:xfrm>
                <a:off x="3313199" y="1592225"/>
                <a:ext cx="1053300" cy="10533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71"/>
              <p:cNvSpPr/>
              <p:nvPr/>
            </p:nvSpPr>
            <p:spPr>
              <a:xfrm rot="5400000">
                <a:off x="4498800" y="1819925"/>
                <a:ext cx="146400" cy="5979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2" name="Google Shape;1572;p71"/>
            <p:cNvGrpSpPr/>
            <p:nvPr/>
          </p:nvGrpSpPr>
          <p:grpSpPr>
            <a:xfrm>
              <a:off x="4799138" y="1592225"/>
              <a:ext cx="1053300" cy="1598500"/>
              <a:chOff x="4813374" y="1592225"/>
              <a:chExt cx="1053300" cy="1598500"/>
            </a:xfrm>
          </p:grpSpPr>
          <p:sp>
            <p:nvSpPr>
              <p:cNvPr id="1573" name="Google Shape;1573;p71"/>
              <p:cNvSpPr/>
              <p:nvPr/>
            </p:nvSpPr>
            <p:spPr>
              <a:xfrm>
                <a:off x="4813374" y="1592225"/>
                <a:ext cx="1053300" cy="10533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71"/>
              <p:cNvSpPr/>
              <p:nvPr/>
            </p:nvSpPr>
            <p:spPr>
              <a:xfrm>
                <a:off x="5281625" y="2592825"/>
                <a:ext cx="146400" cy="597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5" name="Google Shape;1575;p71"/>
            <p:cNvGrpSpPr/>
            <p:nvPr/>
          </p:nvGrpSpPr>
          <p:grpSpPr>
            <a:xfrm>
              <a:off x="4302663" y="3150338"/>
              <a:ext cx="1549774" cy="1053300"/>
              <a:chOff x="4324300" y="3137825"/>
              <a:chExt cx="1549774" cy="1053300"/>
            </a:xfrm>
          </p:grpSpPr>
          <p:sp>
            <p:nvSpPr>
              <p:cNvPr id="1576" name="Google Shape;1576;p71"/>
              <p:cNvSpPr/>
              <p:nvPr/>
            </p:nvSpPr>
            <p:spPr>
              <a:xfrm>
                <a:off x="4820774" y="3137825"/>
                <a:ext cx="1053300" cy="1053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71"/>
              <p:cNvSpPr/>
              <p:nvPr/>
            </p:nvSpPr>
            <p:spPr>
              <a:xfrm rot="5400000">
                <a:off x="4550050" y="3390650"/>
                <a:ext cx="146400" cy="597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8" name="Google Shape;1578;p71"/>
            <p:cNvSpPr/>
            <p:nvPr/>
          </p:nvSpPr>
          <p:spPr>
            <a:xfrm>
              <a:off x="3291563" y="3150338"/>
              <a:ext cx="1053300" cy="1053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71"/>
            <p:cNvSpPr/>
            <p:nvPr/>
          </p:nvSpPr>
          <p:spPr>
            <a:xfrm>
              <a:off x="3421013" y="3292400"/>
              <a:ext cx="794400" cy="794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71"/>
            <p:cNvSpPr/>
            <p:nvPr/>
          </p:nvSpPr>
          <p:spPr>
            <a:xfrm>
              <a:off x="4923063" y="3292400"/>
              <a:ext cx="794400" cy="794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71"/>
            <p:cNvSpPr/>
            <p:nvPr/>
          </p:nvSpPr>
          <p:spPr>
            <a:xfrm>
              <a:off x="4923063" y="1721775"/>
              <a:ext cx="794400" cy="794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71"/>
            <p:cNvSpPr/>
            <p:nvPr/>
          </p:nvSpPr>
          <p:spPr>
            <a:xfrm>
              <a:off x="3421013" y="1721775"/>
              <a:ext cx="794400" cy="794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3" name="Google Shape;1583;p71"/>
            <p:cNvCxnSpPr/>
            <p:nvPr/>
          </p:nvCxnSpPr>
          <p:spPr>
            <a:xfrm>
              <a:off x="3818213" y="3176063"/>
              <a:ext cx="0" cy="0"/>
            </a:xfrm>
            <a:prstGeom prst="straightConnector1">
              <a:avLst/>
            </a:prstGeom>
            <a:noFill/>
            <a:ln cap="flat" cmpd="sng" w="9525">
              <a:solidFill>
                <a:schemeClr val="dk2"/>
              </a:solidFill>
              <a:prstDash val="solid"/>
              <a:round/>
              <a:headEnd len="med" w="med" type="none"/>
              <a:tailEnd len="med" w="med" type="none"/>
            </a:ln>
          </p:spPr>
        </p:cxnSp>
      </p:grpSp>
      <p:sp>
        <p:nvSpPr>
          <p:cNvPr id="1584" name="Google Shape;1584;p71"/>
          <p:cNvSpPr txBox="1"/>
          <p:nvPr>
            <p:ph idx="4294967295" type="subTitle"/>
          </p:nvPr>
        </p:nvSpPr>
        <p:spPr>
          <a:xfrm>
            <a:off x="844088" y="1581538"/>
            <a:ext cx="1848300" cy="393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1200"/>
              </a:spcAft>
              <a:buNone/>
            </a:pPr>
            <a:r>
              <a:rPr b="1" lang="en">
                <a:solidFill>
                  <a:schemeClr val="accent3"/>
                </a:solidFill>
              </a:rPr>
              <a:t>Translation</a:t>
            </a:r>
            <a:r>
              <a:rPr b="1" lang="en" sz="1200">
                <a:solidFill>
                  <a:schemeClr val="accent3"/>
                </a:solidFill>
              </a:rPr>
              <a:t> </a:t>
            </a:r>
            <a:endParaRPr b="1" sz="1200">
              <a:solidFill>
                <a:schemeClr val="accent3"/>
              </a:solidFill>
            </a:endParaRPr>
          </a:p>
        </p:txBody>
      </p:sp>
      <p:sp>
        <p:nvSpPr>
          <p:cNvPr id="1585" name="Google Shape;1585;p71"/>
          <p:cNvSpPr txBox="1"/>
          <p:nvPr>
            <p:ph idx="4294967295" type="subTitle"/>
          </p:nvPr>
        </p:nvSpPr>
        <p:spPr>
          <a:xfrm>
            <a:off x="6451613" y="1581600"/>
            <a:ext cx="1848300" cy="393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b="1" lang="en">
                <a:solidFill>
                  <a:schemeClr val="accent3"/>
                </a:solidFill>
              </a:rPr>
              <a:t>Interpretation</a:t>
            </a:r>
            <a:endParaRPr b="1">
              <a:solidFill>
                <a:schemeClr val="accent3"/>
              </a:solidFill>
            </a:endParaRPr>
          </a:p>
        </p:txBody>
      </p:sp>
      <p:sp>
        <p:nvSpPr>
          <p:cNvPr id="1586" name="Google Shape;1586;p71"/>
          <p:cNvSpPr txBox="1"/>
          <p:nvPr>
            <p:ph idx="4294967295" type="subTitle"/>
          </p:nvPr>
        </p:nvSpPr>
        <p:spPr>
          <a:xfrm>
            <a:off x="844088" y="3150150"/>
            <a:ext cx="1848300" cy="393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1200"/>
              </a:spcAft>
              <a:buNone/>
            </a:pPr>
            <a:r>
              <a:rPr b="1" lang="en">
                <a:solidFill>
                  <a:schemeClr val="accent3"/>
                </a:solidFill>
              </a:rPr>
              <a:t>Outreach</a:t>
            </a:r>
            <a:endParaRPr b="1">
              <a:solidFill>
                <a:schemeClr val="accent3"/>
              </a:solidFill>
            </a:endParaRPr>
          </a:p>
        </p:txBody>
      </p:sp>
      <p:sp>
        <p:nvSpPr>
          <p:cNvPr id="1587" name="Google Shape;1587;p71"/>
          <p:cNvSpPr txBox="1"/>
          <p:nvPr>
            <p:ph idx="4294967295" type="subTitle"/>
          </p:nvPr>
        </p:nvSpPr>
        <p:spPr>
          <a:xfrm>
            <a:off x="6451613" y="3150150"/>
            <a:ext cx="1848300" cy="393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b="1" lang="en">
                <a:solidFill>
                  <a:schemeClr val="accent3"/>
                </a:solidFill>
              </a:rPr>
              <a:t>Engagement</a:t>
            </a:r>
            <a:endParaRPr b="1">
              <a:solidFill>
                <a:schemeClr val="accent3"/>
              </a:solidFill>
            </a:endParaRPr>
          </a:p>
        </p:txBody>
      </p:sp>
      <p:sp>
        <p:nvSpPr>
          <p:cNvPr id="1588" name="Google Shape;1588;p71"/>
          <p:cNvSpPr txBox="1"/>
          <p:nvPr/>
        </p:nvSpPr>
        <p:spPr>
          <a:xfrm>
            <a:off x="1519500" y="1985725"/>
            <a:ext cx="1275900" cy="6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accent1"/>
                </a:solidFill>
                <a:latin typeface="Montserrat"/>
                <a:ea typeface="Montserrat"/>
                <a:cs typeface="Montserrat"/>
                <a:sym typeface="Montserrat"/>
              </a:rPr>
              <a:t>Making written information accessible</a:t>
            </a:r>
            <a:endParaRPr>
              <a:solidFill>
                <a:schemeClr val="dk2"/>
              </a:solidFill>
              <a:latin typeface="Roboto"/>
              <a:ea typeface="Roboto"/>
              <a:cs typeface="Roboto"/>
              <a:sym typeface="Roboto"/>
            </a:endParaRPr>
          </a:p>
        </p:txBody>
      </p:sp>
      <p:sp>
        <p:nvSpPr>
          <p:cNvPr id="1589" name="Google Shape;1589;p71"/>
          <p:cNvSpPr txBox="1"/>
          <p:nvPr/>
        </p:nvSpPr>
        <p:spPr>
          <a:xfrm>
            <a:off x="6539650" y="1985725"/>
            <a:ext cx="1760400" cy="6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accent1"/>
                </a:solidFill>
                <a:latin typeface="Montserrat"/>
                <a:ea typeface="Montserrat"/>
                <a:cs typeface="Montserrat"/>
                <a:sym typeface="Montserrat"/>
              </a:rPr>
              <a:t>Translating information verbally. Can be simultaneous or consecutive</a:t>
            </a:r>
            <a:endParaRPr>
              <a:solidFill>
                <a:schemeClr val="dk2"/>
              </a:solidFill>
              <a:latin typeface="Roboto"/>
              <a:ea typeface="Roboto"/>
              <a:cs typeface="Roboto"/>
              <a:sym typeface="Roboto"/>
            </a:endParaRPr>
          </a:p>
        </p:txBody>
      </p:sp>
      <p:sp>
        <p:nvSpPr>
          <p:cNvPr id="1590" name="Google Shape;1590;p71"/>
          <p:cNvSpPr txBox="1"/>
          <p:nvPr/>
        </p:nvSpPr>
        <p:spPr>
          <a:xfrm>
            <a:off x="1519500" y="3549950"/>
            <a:ext cx="1275900" cy="6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27316F"/>
                </a:solidFill>
                <a:latin typeface="Montserrat"/>
                <a:ea typeface="Montserrat"/>
                <a:cs typeface="Montserrat"/>
                <a:sym typeface="Montserrat"/>
              </a:rPr>
              <a:t>Connecting with multilingual community members</a:t>
            </a:r>
            <a:r>
              <a:rPr lang="en">
                <a:solidFill>
                  <a:srgbClr val="27316F"/>
                </a:solidFill>
                <a:latin typeface="Montserrat"/>
                <a:ea typeface="Montserrat"/>
                <a:cs typeface="Montserrat"/>
                <a:sym typeface="Montserrat"/>
              </a:rPr>
              <a:t> </a:t>
            </a:r>
            <a:endParaRPr>
              <a:solidFill>
                <a:schemeClr val="dk2"/>
              </a:solidFill>
              <a:latin typeface="Roboto"/>
              <a:ea typeface="Roboto"/>
              <a:cs typeface="Roboto"/>
              <a:sym typeface="Roboto"/>
            </a:endParaRPr>
          </a:p>
        </p:txBody>
      </p:sp>
      <p:sp>
        <p:nvSpPr>
          <p:cNvPr id="1591" name="Google Shape;1591;p71"/>
          <p:cNvSpPr txBox="1"/>
          <p:nvPr/>
        </p:nvSpPr>
        <p:spPr>
          <a:xfrm>
            <a:off x="6539650" y="3500575"/>
            <a:ext cx="1526400" cy="6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27316F"/>
                </a:solidFill>
                <a:latin typeface="Montserrat"/>
                <a:ea typeface="Montserrat"/>
                <a:cs typeface="Montserrat"/>
                <a:sym typeface="Montserrat"/>
              </a:rPr>
              <a:t>Sustaining two-way communication with community members</a:t>
            </a:r>
            <a:endParaRPr>
              <a:solidFill>
                <a:schemeClr val="dk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45"/>
          <p:cNvSpPr txBox="1"/>
          <p:nvPr>
            <p:ph type="title"/>
          </p:nvPr>
        </p:nvSpPr>
        <p:spPr>
          <a:xfrm>
            <a:off x="607525" y="1638100"/>
            <a:ext cx="2644200" cy="212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accent2"/>
                </a:solidFill>
                <a:latin typeface="Montserrat"/>
                <a:ea typeface="Montserrat"/>
                <a:cs typeface="Montserrat"/>
                <a:sym typeface="Montserrat"/>
              </a:rPr>
              <a:t>What does it look like for you to feel included? What does it sound like? Feel like?</a:t>
            </a:r>
            <a:r>
              <a:rPr lang="en" sz="1900">
                <a:latin typeface="Montserrat"/>
                <a:ea typeface="Montserrat"/>
                <a:cs typeface="Montserrat"/>
                <a:sym typeface="Montserrat"/>
              </a:rPr>
              <a:t> </a:t>
            </a:r>
            <a:endParaRPr sz="1900">
              <a:latin typeface="Montserrat"/>
              <a:ea typeface="Montserrat"/>
              <a:cs typeface="Montserrat"/>
              <a:sym typeface="Montserrat"/>
            </a:endParaRPr>
          </a:p>
          <a:p>
            <a:pPr indent="0" lvl="0" marL="0" rtl="0" algn="ctr">
              <a:spcBef>
                <a:spcPts val="0"/>
              </a:spcBef>
              <a:spcAft>
                <a:spcPts val="0"/>
              </a:spcAft>
              <a:buNone/>
            </a:pPr>
            <a:r>
              <a:t/>
            </a:r>
            <a:endParaRPr sz="1400">
              <a:latin typeface="Montserrat"/>
              <a:ea typeface="Montserrat"/>
              <a:cs typeface="Montserrat"/>
              <a:sym typeface="Montserrat"/>
            </a:endParaRPr>
          </a:p>
          <a:p>
            <a:pPr indent="0" lvl="0" marL="0" rtl="0" algn="ctr">
              <a:spcBef>
                <a:spcPts val="0"/>
              </a:spcBef>
              <a:spcAft>
                <a:spcPts val="0"/>
              </a:spcAft>
              <a:buNone/>
            </a:pPr>
            <a:r>
              <a:rPr lang="en" sz="1400">
                <a:latin typeface="Montserrat"/>
                <a:ea typeface="Montserrat"/>
                <a:cs typeface="Montserrat"/>
                <a:sym typeface="Montserrat"/>
              </a:rPr>
              <a:t>Inclusion should be intentional. It’s not enough to just “welcome” or “invite” everyone</a:t>
            </a:r>
            <a:r>
              <a:rPr lang="en" sz="1100">
                <a:latin typeface="Montserrat"/>
                <a:ea typeface="Montserrat"/>
                <a:cs typeface="Montserrat"/>
                <a:sym typeface="Montserrat"/>
              </a:rPr>
              <a:t> </a:t>
            </a:r>
            <a:endParaRPr sz="1100">
              <a:latin typeface="Montserrat"/>
              <a:ea typeface="Montserrat"/>
              <a:cs typeface="Montserrat"/>
              <a:sym typeface="Montserrat"/>
            </a:endParaRPr>
          </a:p>
        </p:txBody>
      </p:sp>
      <p:pic>
        <p:nvPicPr>
          <p:cNvPr id="1048" name="Google Shape;1048;p45"/>
          <p:cNvPicPr preferRelativeResize="0"/>
          <p:nvPr/>
        </p:nvPicPr>
        <p:blipFill>
          <a:blip r:embed="rId3">
            <a:alphaModFix/>
          </a:blip>
          <a:stretch>
            <a:fillRect/>
          </a:stretch>
        </p:blipFill>
        <p:spPr>
          <a:xfrm>
            <a:off x="3359200" y="838988"/>
            <a:ext cx="5562600" cy="4067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72"/>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Scenario: How do we improve participation?</a:t>
            </a:r>
            <a:endParaRPr/>
          </a:p>
        </p:txBody>
      </p:sp>
      <p:sp>
        <p:nvSpPr>
          <p:cNvPr id="1597" name="Google Shape;1597;p72"/>
          <p:cNvSpPr txBox="1"/>
          <p:nvPr/>
        </p:nvSpPr>
        <p:spPr>
          <a:xfrm>
            <a:off x="843850" y="1402050"/>
            <a:ext cx="7867800" cy="3303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300">
                <a:solidFill>
                  <a:srgbClr val="27316F"/>
                </a:solidFill>
                <a:latin typeface="Montserrat"/>
                <a:ea typeface="Montserrat"/>
                <a:cs typeface="Montserrat"/>
                <a:sym typeface="Montserrat"/>
              </a:rPr>
              <a:t>For a city council meeting, the city </a:t>
            </a:r>
            <a:r>
              <a:rPr b="1" lang="en" sz="1300">
                <a:solidFill>
                  <a:srgbClr val="27316F"/>
                </a:solidFill>
                <a:latin typeface="Montserrat"/>
                <a:ea typeface="Montserrat"/>
                <a:cs typeface="Montserrat"/>
                <a:sym typeface="Montserrat"/>
              </a:rPr>
              <a:t>brings in interpreters to facilitate communication</a:t>
            </a:r>
            <a:r>
              <a:rPr lang="en" sz="1300">
                <a:solidFill>
                  <a:srgbClr val="27316F"/>
                </a:solidFill>
                <a:latin typeface="Montserrat"/>
                <a:ea typeface="Montserrat"/>
                <a:cs typeface="Montserrat"/>
                <a:sym typeface="Montserrat"/>
              </a:rPr>
              <a:t> between council members and constituents. The council members feel good that they remembered to bring in interpreters. The council members assume that because interpreters are present, constituents will </a:t>
            </a:r>
            <a:r>
              <a:rPr b="1" lang="en" sz="1300">
                <a:solidFill>
                  <a:srgbClr val="27316F"/>
                </a:solidFill>
                <a:latin typeface="Montserrat"/>
                <a:ea typeface="Montserrat"/>
                <a:cs typeface="Montserrat"/>
                <a:sym typeface="Montserrat"/>
              </a:rPr>
              <a:t>automatically feel comfortable</a:t>
            </a:r>
            <a:r>
              <a:rPr lang="en" sz="1300">
                <a:solidFill>
                  <a:srgbClr val="27316F"/>
                </a:solidFill>
                <a:latin typeface="Montserrat"/>
                <a:ea typeface="Montserrat"/>
                <a:cs typeface="Montserrat"/>
                <a:sym typeface="Montserrat"/>
              </a:rPr>
              <a:t> sharing their ideas, but this isn’t the case. Their errors begin with their first interaction with the interpreters. Instead of interacting with the interpreters and introducing them, </a:t>
            </a:r>
            <a:r>
              <a:rPr b="1" lang="en" sz="1300">
                <a:solidFill>
                  <a:srgbClr val="27316F"/>
                </a:solidFill>
                <a:latin typeface="Montserrat"/>
                <a:ea typeface="Montserrat"/>
                <a:cs typeface="Montserrat"/>
                <a:sym typeface="Montserrat"/>
              </a:rPr>
              <a:t>the city council members just begin talking</a:t>
            </a:r>
            <a:r>
              <a:rPr lang="en" sz="1300">
                <a:solidFill>
                  <a:srgbClr val="27316F"/>
                </a:solidFill>
                <a:latin typeface="Montserrat"/>
                <a:ea typeface="Montserrat"/>
                <a:cs typeface="Montserrat"/>
                <a:sym typeface="Montserrat"/>
              </a:rPr>
              <a:t>. They talk quickly and don’t pause, and the interpreters scramble to keep up. One interpreter has to interrupt the council member to </a:t>
            </a:r>
            <a:r>
              <a:rPr b="1" lang="en" sz="1300">
                <a:solidFill>
                  <a:srgbClr val="27316F"/>
                </a:solidFill>
                <a:latin typeface="Montserrat"/>
                <a:ea typeface="Montserrat"/>
                <a:cs typeface="Montserrat"/>
                <a:sym typeface="Montserrat"/>
              </a:rPr>
              <a:t>slow down</a:t>
            </a:r>
            <a:r>
              <a:rPr lang="en" sz="1300">
                <a:solidFill>
                  <a:srgbClr val="27316F"/>
                </a:solidFill>
                <a:latin typeface="Montserrat"/>
                <a:ea typeface="Montserrat"/>
                <a:cs typeface="Montserrat"/>
                <a:sym typeface="Montserrat"/>
              </a:rPr>
              <a:t>, but the council member quickly forgets and resumes their former pace. The constituents watch this unfold and begin to </a:t>
            </a:r>
            <a:r>
              <a:rPr b="1" lang="en" sz="1300">
                <a:solidFill>
                  <a:srgbClr val="27316F"/>
                </a:solidFill>
                <a:latin typeface="Montserrat"/>
                <a:ea typeface="Montserrat"/>
                <a:cs typeface="Montserrat"/>
                <a:sym typeface="Montserrat"/>
              </a:rPr>
              <a:t>distrust that the interpretation is full and accurate</a:t>
            </a:r>
            <a:r>
              <a:rPr lang="en" sz="1300">
                <a:solidFill>
                  <a:srgbClr val="27316F"/>
                </a:solidFill>
                <a:latin typeface="Montserrat"/>
                <a:ea typeface="Montserrat"/>
                <a:cs typeface="Montserrat"/>
                <a:sym typeface="Montserrat"/>
              </a:rPr>
              <a:t>. When the council opens the floor for questions, one community member asks a question and the interpreter mediates. When the council member answers, </a:t>
            </a:r>
            <a:r>
              <a:rPr b="1" lang="en" sz="1300">
                <a:solidFill>
                  <a:srgbClr val="27316F"/>
                </a:solidFill>
                <a:latin typeface="Montserrat"/>
                <a:ea typeface="Montserrat"/>
                <a:cs typeface="Montserrat"/>
                <a:sym typeface="Montserrat"/>
              </a:rPr>
              <a:t>instead of looking at the constituent, they look at the interpreter</a:t>
            </a:r>
            <a:r>
              <a:rPr lang="en" sz="1300">
                <a:solidFill>
                  <a:srgbClr val="27316F"/>
                </a:solidFill>
                <a:latin typeface="Montserrat"/>
                <a:ea typeface="Montserrat"/>
                <a:cs typeface="Montserrat"/>
                <a:sym typeface="Montserrat"/>
              </a:rPr>
              <a:t>. Like many interactions with white people, the constituent feels ignored and rendered invisible. Feeling </a:t>
            </a:r>
            <a:r>
              <a:rPr b="1" lang="en" sz="1300">
                <a:solidFill>
                  <a:srgbClr val="27316F"/>
                </a:solidFill>
                <a:latin typeface="Montserrat"/>
                <a:ea typeface="Montserrat"/>
                <a:cs typeface="Montserrat"/>
                <a:sym typeface="Montserrat"/>
              </a:rPr>
              <a:t>disrespected, the constituent doesn’t come back</a:t>
            </a:r>
            <a:r>
              <a:rPr lang="en" sz="1300">
                <a:solidFill>
                  <a:srgbClr val="27316F"/>
                </a:solidFill>
                <a:latin typeface="Montserrat"/>
                <a:ea typeface="Montserrat"/>
                <a:cs typeface="Montserrat"/>
                <a:sym typeface="Montserrat"/>
              </a:rPr>
              <a:t>. The council member is oblivious to the harm that they did and never follows up about how that interaction went and what they could have done better.</a:t>
            </a:r>
            <a:endParaRPr sz="2400">
              <a:solidFill>
                <a:srgbClr val="27316F"/>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73"/>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Participation Requires Planning</a:t>
            </a:r>
            <a:endParaRPr/>
          </a:p>
        </p:txBody>
      </p:sp>
      <p:sp>
        <p:nvSpPr>
          <p:cNvPr id="1603" name="Google Shape;1603;p73"/>
          <p:cNvSpPr txBox="1"/>
          <p:nvPr/>
        </p:nvSpPr>
        <p:spPr>
          <a:xfrm>
            <a:off x="843850" y="1402050"/>
            <a:ext cx="7867800" cy="3303600"/>
          </a:xfrm>
          <a:prstGeom prst="rect">
            <a:avLst/>
          </a:prstGeom>
          <a:noFill/>
          <a:ln>
            <a:noFill/>
          </a:ln>
        </p:spPr>
        <p:txBody>
          <a:bodyPr anchorCtr="0" anchor="ctr" bIns="91425" lIns="0" spcFirstLastPara="1" rIns="91425" wrap="square" tIns="91425">
            <a:noAutofit/>
          </a:bodyPr>
          <a:lstStyle/>
          <a:p>
            <a:pPr indent="0" lvl="0" marL="0" rtl="0" algn="l">
              <a:lnSpc>
                <a:spcPct val="114000"/>
              </a:lnSpc>
              <a:spcBef>
                <a:spcPts val="0"/>
              </a:spcBef>
              <a:spcAft>
                <a:spcPts val="0"/>
              </a:spcAft>
              <a:buNone/>
            </a:pPr>
            <a:r>
              <a:rPr lang="en" sz="1900">
                <a:solidFill>
                  <a:srgbClr val="27316F"/>
                </a:solidFill>
                <a:latin typeface="Montserrat"/>
                <a:ea typeface="Montserrat"/>
                <a:cs typeface="Montserrat"/>
                <a:sym typeface="Montserrat"/>
              </a:rPr>
              <a:t>A </a:t>
            </a:r>
            <a:r>
              <a:rPr b="1" lang="en" sz="1900">
                <a:solidFill>
                  <a:srgbClr val="27316F"/>
                </a:solidFill>
                <a:latin typeface="Montserrat"/>
                <a:ea typeface="Montserrat"/>
                <a:cs typeface="Montserrat"/>
                <a:sym typeface="Montserrat"/>
              </a:rPr>
              <a:t>language access plan</a:t>
            </a:r>
            <a:r>
              <a:rPr lang="en" sz="1900">
                <a:solidFill>
                  <a:srgbClr val="27316F"/>
                </a:solidFill>
                <a:latin typeface="Montserrat"/>
                <a:ea typeface="Montserrat"/>
                <a:cs typeface="Montserrat"/>
                <a:sym typeface="Montserrat"/>
              </a:rPr>
              <a:t> is a document that spells out how to provide services to individuals who do not speak English or have limited English proficiency. Language access plans should be tailored to individual organizations, but may include similar sections. </a:t>
            </a:r>
            <a:endParaRPr sz="1900">
              <a:solidFill>
                <a:srgbClr val="27316F"/>
              </a:solidFill>
              <a:latin typeface="Montserrat"/>
              <a:ea typeface="Montserrat"/>
              <a:cs typeface="Montserrat"/>
              <a:sym typeface="Montserrat"/>
            </a:endParaRPr>
          </a:p>
          <a:p>
            <a:pPr indent="0" lvl="0" marL="0" rtl="0" algn="l">
              <a:lnSpc>
                <a:spcPct val="114000"/>
              </a:lnSpc>
              <a:spcBef>
                <a:spcPts val="900"/>
              </a:spcBef>
              <a:spcAft>
                <a:spcPts val="0"/>
              </a:spcAft>
              <a:buNone/>
            </a:pPr>
            <a:r>
              <a:t/>
            </a:r>
            <a:endParaRPr sz="2200">
              <a:solidFill>
                <a:srgbClr val="27316F"/>
              </a:solidFill>
              <a:latin typeface="Montserrat"/>
              <a:ea typeface="Montserrat"/>
              <a:cs typeface="Montserrat"/>
              <a:sym typeface="Montserrat"/>
            </a:endParaRPr>
          </a:p>
          <a:p>
            <a:pPr indent="0" lvl="0" marL="0" rtl="0" algn="l">
              <a:lnSpc>
                <a:spcPct val="114000"/>
              </a:lnSpc>
              <a:spcBef>
                <a:spcPts val="900"/>
              </a:spcBef>
              <a:spcAft>
                <a:spcPts val="900"/>
              </a:spcAft>
              <a:buNone/>
            </a:pPr>
            <a:r>
              <a:rPr lang="en" sz="1900">
                <a:solidFill>
                  <a:srgbClr val="27316F"/>
                </a:solidFill>
                <a:latin typeface="Montserrat"/>
                <a:ea typeface="Montserrat"/>
                <a:cs typeface="Montserrat"/>
                <a:sym typeface="Montserrat"/>
              </a:rPr>
              <a:t>Find a sample Language Access Plan template </a:t>
            </a:r>
            <a:r>
              <a:rPr lang="en" sz="1900" u="sng">
                <a:solidFill>
                  <a:srgbClr val="75C4C0"/>
                </a:solidFill>
                <a:latin typeface="Montserrat"/>
                <a:ea typeface="Montserrat"/>
                <a:cs typeface="Montserrat"/>
                <a:sym typeface="Montserrat"/>
                <a:hlinkClick r:id="rId3">
                  <a:extLst>
                    <a:ext uri="{A12FA001-AC4F-418D-AE19-62706E023703}">
                      <ahyp:hlinkClr val="tx"/>
                    </a:ext>
                  </a:extLst>
                </a:hlinkClick>
              </a:rPr>
              <a:t>here</a:t>
            </a:r>
            <a:r>
              <a:rPr lang="en" sz="2200">
                <a:solidFill>
                  <a:srgbClr val="27316F"/>
                </a:solidFill>
                <a:latin typeface="Montserrat"/>
                <a:ea typeface="Montserrat"/>
                <a:cs typeface="Montserrat"/>
                <a:sym typeface="Montserrat"/>
              </a:rPr>
              <a:t>. </a:t>
            </a:r>
            <a:endParaRPr sz="1300">
              <a:solidFill>
                <a:srgbClr val="27316F"/>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07" name="Shape 1607"/>
        <p:cNvGrpSpPr/>
        <p:nvPr/>
      </p:nvGrpSpPr>
      <p:grpSpPr>
        <a:xfrm>
          <a:off x="0" y="0"/>
          <a:ext cx="0" cy="0"/>
          <a:chOff x="0" y="0"/>
          <a:chExt cx="0" cy="0"/>
        </a:xfrm>
      </p:grpSpPr>
      <p:sp>
        <p:nvSpPr>
          <p:cNvPr id="1608" name="Google Shape;1608;p74"/>
          <p:cNvSpPr txBox="1"/>
          <p:nvPr/>
        </p:nvSpPr>
        <p:spPr>
          <a:xfrm>
            <a:off x="313800" y="1326250"/>
            <a:ext cx="5069400" cy="327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3000">
                <a:solidFill>
                  <a:srgbClr val="073763"/>
                </a:solidFill>
                <a:latin typeface="Montserrat"/>
                <a:ea typeface="Montserrat"/>
                <a:cs typeface="Montserrat"/>
                <a:sym typeface="Montserrat"/>
              </a:rPr>
              <a:t>Develop templates to prepare documents for translation</a:t>
            </a:r>
            <a:endParaRPr sz="3000">
              <a:solidFill>
                <a:srgbClr val="073763"/>
              </a:solidFill>
              <a:latin typeface="Montserrat"/>
              <a:ea typeface="Montserrat"/>
              <a:cs typeface="Montserrat"/>
              <a:sym typeface="Montserrat"/>
            </a:endParaRPr>
          </a:p>
          <a:p>
            <a:pPr indent="-419100" lvl="0" marL="457200" rtl="0" algn="l">
              <a:spcBef>
                <a:spcPts val="600"/>
              </a:spcBef>
              <a:spcAft>
                <a:spcPts val="0"/>
              </a:spcAft>
              <a:buClr>
                <a:srgbClr val="073763"/>
              </a:buClr>
              <a:buSzPts val="3000"/>
              <a:buFont typeface="Montserrat"/>
              <a:buChar char="●"/>
            </a:pPr>
            <a:r>
              <a:rPr lang="en" sz="3000">
                <a:solidFill>
                  <a:srgbClr val="073763"/>
                </a:solidFill>
                <a:latin typeface="Montserrat"/>
                <a:ea typeface="Montserrat"/>
                <a:cs typeface="Montserrat"/>
                <a:sym typeface="Montserrat"/>
              </a:rPr>
              <a:t>Visuals</a:t>
            </a:r>
            <a:endParaRPr sz="3000">
              <a:solidFill>
                <a:srgbClr val="073763"/>
              </a:solidFill>
              <a:latin typeface="Montserrat"/>
              <a:ea typeface="Montserrat"/>
              <a:cs typeface="Montserrat"/>
              <a:sym typeface="Montserrat"/>
            </a:endParaRPr>
          </a:p>
          <a:p>
            <a:pPr indent="-419100" lvl="0" marL="457200" rtl="0" algn="l">
              <a:spcBef>
                <a:spcPts val="0"/>
              </a:spcBef>
              <a:spcAft>
                <a:spcPts val="0"/>
              </a:spcAft>
              <a:buClr>
                <a:srgbClr val="073763"/>
              </a:buClr>
              <a:buSzPts val="3000"/>
              <a:buFont typeface="Montserrat"/>
              <a:buChar char="●"/>
            </a:pPr>
            <a:r>
              <a:rPr lang="en" sz="3000">
                <a:solidFill>
                  <a:srgbClr val="073763"/>
                </a:solidFill>
                <a:latin typeface="Montserrat"/>
                <a:ea typeface="Montserrat"/>
                <a:cs typeface="Montserrat"/>
                <a:sym typeface="Montserrat"/>
              </a:rPr>
              <a:t>Simplified language</a:t>
            </a:r>
            <a:endParaRPr sz="3000">
              <a:solidFill>
                <a:srgbClr val="073763"/>
              </a:solidFill>
              <a:latin typeface="Montserrat"/>
              <a:ea typeface="Montserrat"/>
              <a:cs typeface="Montserrat"/>
              <a:sym typeface="Montserrat"/>
            </a:endParaRPr>
          </a:p>
          <a:p>
            <a:pPr indent="-419100" lvl="0" marL="457200" rtl="0" algn="l">
              <a:spcBef>
                <a:spcPts val="0"/>
              </a:spcBef>
              <a:spcAft>
                <a:spcPts val="0"/>
              </a:spcAft>
              <a:buClr>
                <a:srgbClr val="073763"/>
              </a:buClr>
              <a:buSzPts val="3000"/>
              <a:buFont typeface="Montserrat"/>
              <a:buChar char="●"/>
            </a:pPr>
            <a:r>
              <a:rPr lang="en" sz="3000">
                <a:solidFill>
                  <a:srgbClr val="073763"/>
                </a:solidFill>
                <a:latin typeface="Montserrat"/>
                <a:ea typeface="Montserrat"/>
                <a:cs typeface="Montserrat"/>
                <a:sym typeface="Montserrat"/>
              </a:rPr>
              <a:t>Critical information</a:t>
            </a:r>
            <a:endParaRPr sz="3000">
              <a:solidFill>
                <a:srgbClr val="073763"/>
              </a:solidFill>
              <a:latin typeface="Montserrat"/>
              <a:ea typeface="Montserrat"/>
              <a:cs typeface="Montserrat"/>
              <a:sym typeface="Montserrat"/>
            </a:endParaRPr>
          </a:p>
          <a:p>
            <a:pPr indent="0" lvl="0" marL="0" rtl="0" algn="l">
              <a:lnSpc>
                <a:spcPct val="114000"/>
              </a:lnSpc>
              <a:spcBef>
                <a:spcPts val="0"/>
              </a:spcBef>
              <a:spcAft>
                <a:spcPts val="900"/>
              </a:spcAft>
              <a:buNone/>
            </a:pPr>
            <a:r>
              <a:t/>
            </a:r>
            <a:endParaRPr sz="1600">
              <a:latin typeface="Montserrat"/>
              <a:ea typeface="Montserrat"/>
              <a:cs typeface="Montserrat"/>
              <a:sym typeface="Montserrat"/>
            </a:endParaRPr>
          </a:p>
        </p:txBody>
      </p:sp>
      <p:pic>
        <p:nvPicPr>
          <p:cNvPr id="1609" name="Google Shape;1609;p74"/>
          <p:cNvPicPr preferRelativeResize="0"/>
          <p:nvPr/>
        </p:nvPicPr>
        <p:blipFill>
          <a:blip r:embed="rId3">
            <a:alphaModFix/>
          </a:blip>
          <a:stretch>
            <a:fillRect/>
          </a:stretch>
        </p:blipFill>
        <p:spPr>
          <a:xfrm>
            <a:off x="4927300" y="448250"/>
            <a:ext cx="3792725" cy="4361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75"/>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Planning for translation</a:t>
            </a:r>
            <a:endParaRPr/>
          </a:p>
        </p:txBody>
      </p:sp>
      <p:sp>
        <p:nvSpPr>
          <p:cNvPr id="1615" name="Google Shape;1615;p75"/>
          <p:cNvSpPr txBox="1"/>
          <p:nvPr/>
        </p:nvSpPr>
        <p:spPr>
          <a:xfrm>
            <a:off x="835625" y="1007025"/>
            <a:ext cx="7867800" cy="3303600"/>
          </a:xfrm>
          <a:prstGeom prst="rect">
            <a:avLst/>
          </a:prstGeom>
          <a:noFill/>
          <a:ln>
            <a:noFill/>
          </a:ln>
        </p:spPr>
        <p:txBody>
          <a:bodyPr anchorCtr="0" anchor="ctr" bIns="91425" lIns="0" spcFirstLastPara="1" rIns="91425" wrap="square" tIns="91425">
            <a:noAutofit/>
          </a:bodyPr>
          <a:lstStyle/>
          <a:p>
            <a:pPr indent="-355600" lvl="0" marL="457200" rtl="0" algn="l">
              <a:spcBef>
                <a:spcPts val="0"/>
              </a:spcBef>
              <a:spcAft>
                <a:spcPts val="0"/>
              </a:spcAft>
              <a:buClr>
                <a:srgbClr val="27316F"/>
              </a:buClr>
              <a:buSzPts val="2000"/>
              <a:buFont typeface="Montserrat"/>
              <a:buChar char="●"/>
            </a:pPr>
            <a:r>
              <a:rPr lang="en" sz="2000">
                <a:solidFill>
                  <a:srgbClr val="27316F"/>
                </a:solidFill>
                <a:latin typeface="Montserrat"/>
                <a:ea typeface="Montserrat"/>
                <a:cs typeface="Montserrat"/>
                <a:sym typeface="Montserrat"/>
              </a:rPr>
              <a:t>How will someone get help in your organization in languages other than English?</a:t>
            </a:r>
            <a:endParaRPr sz="2000">
              <a:solidFill>
                <a:srgbClr val="27316F"/>
              </a:solidFill>
              <a:latin typeface="Montserrat"/>
              <a:ea typeface="Montserrat"/>
              <a:cs typeface="Montserrat"/>
              <a:sym typeface="Montserrat"/>
            </a:endParaRPr>
          </a:p>
          <a:p>
            <a:pPr indent="-355600" lvl="0" marL="457200" rtl="0" algn="l">
              <a:spcBef>
                <a:spcPts val="0"/>
              </a:spcBef>
              <a:spcAft>
                <a:spcPts val="0"/>
              </a:spcAft>
              <a:buClr>
                <a:srgbClr val="27316F"/>
              </a:buClr>
              <a:buSzPts val="2000"/>
              <a:buFont typeface="Montserrat"/>
              <a:buChar char="●"/>
            </a:pPr>
            <a:r>
              <a:rPr lang="en" sz="2000">
                <a:solidFill>
                  <a:srgbClr val="27316F"/>
                </a:solidFill>
                <a:latin typeface="Montserrat"/>
                <a:ea typeface="Montserrat"/>
                <a:cs typeface="Montserrat"/>
                <a:sym typeface="Montserrat"/>
              </a:rPr>
              <a:t>What documents will you prioritize for translation? </a:t>
            </a:r>
            <a:endParaRPr sz="2000">
              <a:solidFill>
                <a:srgbClr val="27316F"/>
              </a:solidFill>
              <a:latin typeface="Montserrat"/>
              <a:ea typeface="Montserrat"/>
              <a:cs typeface="Montserrat"/>
              <a:sym typeface="Montserrat"/>
            </a:endParaRPr>
          </a:p>
          <a:p>
            <a:pPr indent="-355600" lvl="0" marL="457200" rtl="0" algn="l">
              <a:spcBef>
                <a:spcPts val="0"/>
              </a:spcBef>
              <a:spcAft>
                <a:spcPts val="0"/>
              </a:spcAft>
              <a:buClr>
                <a:srgbClr val="27316F"/>
              </a:buClr>
              <a:buSzPts val="2000"/>
              <a:buFont typeface="Montserrat"/>
              <a:buChar char="●"/>
            </a:pPr>
            <a:r>
              <a:rPr lang="en" sz="2000">
                <a:solidFill>
                  <a:srgbClr val="27316F"/>
                </a:solidFill>
                <a:latin typeface="Montserrat"/>
                <a:ea typeface="Montserrat"/>
                <a:cs typeface="Montserrat"/>
                <a:sym typeface="Montserrat"/>
              </a:rPr>
              <a:t>At what events will you provide interpretation, and into what languages?</a:t>
            </a:r>
            <a:endParaRPr sz="2000">
              <a:solidFill>
                <a:srgbClr val="27316F"/>
              </a:solidFill>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u="sng">
                <a:solidFill>
                  <a:srgbClr val="75C4C0"/>
                </a:solidFill>
                <a:latin typeface="Montserrat"/>
                <a:ea typeface="Montserrat"/>
                <a:cs typeface="Montserrat"/>
                <a:sym typeface="Montserrat"/>
                <a:hlinkClick r:id="rId3">
                  <a:extLst>
                    <a:ext uri="{A12FA001-AC4F-418D-AE19-62706E023703}">
                      <ahyp:hlinkClr val="tx"/>
                    </a:ext>
                  </a:extLst>
                </a:hlinkClick>
              </a:rPr>
              <a:t>Language Access Budget Guide</a:t>
            </a:r>
            <a:endParaRPr sz="2100">
              <a:solidFill>
                <a:srgbClr val="27316F"/>
              </a:solidFill>
              <a:latin typeface="Montserrat"/>
              <a:ea typeface="Montserrat"/>
              <a:cs typeface="Montserrat"/>
              <a:sym typeface="Montserrat"/>
            </a:endParaRPr>
          </a:p>
          <a:p>
            <a:pPr indent="0" lvl="0" marL="457200" rtl="0" algn="l">
              <a:spcBef>
                <a:spcPts val="0"/>
              </a:spcBef>
              <a:spcAft>
                <a:spcPts val="0"/>
              </a:spcAft>
              <a:buNone/>
            </a:pPr>
            <a:r>
              <a:t/>
            </a:r>
            <a:endParaRPr sz="2100">
              <a:solidFill>
                <a:srgbClr val="27316F"/>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76"/>
          <p:cNvSpPr txBox="1"/>
          <p:nvPr>
            <p:ph idx="1" type="body"/>
          </p:nvPr>
        </p:nvSpPr>
        <p:spPr>
          <a:xfrm>
            <a:off x="584925" y="1916325"/>
            <a:ext cx="3004200" cy="53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Working with interpreters</a:t>
            </a:r>
            <a:endParaRPr/>
          </a:p>
        </p:txBody>
      </p:sp>
      <p:pic>
        <p:nvPicPr>
          <p:cNvPr id="1621" name="Google Shape;1621;p76"/>
          <p:cNvPicPr preferRelativeResize="0"/>
          <p:nvPr/>
        </p:nvPicPr>
        <p:blipFill>
          <a:blip r:embed="rId3">
            <a:alphaModFix/>
          </a:blip>
          <a:stretch>
            <a:fillRect/>
          </a:stretch>
        </p:blipFill>
        <p:spPr>
          <a:xfrm>
            <a:off x="4258200" y="260175"/>
            <a:ext cx="4255218" cy="4710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77"/>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When measuring engagement, consider:</a:t>
            </a:r>
            <a:endParaRPr/>
          </a:p>
        </p:txBody>
      </p:sp>
      <p:sp>
        <p:nvSpPr>
          <p:cNvPr id="1627" name="Google Shape;1627;p77"/>
          <p:cNvSpPr txBox="1"/>
          <p:nvPr>
            <p:ph idx="1" type="body"/>
          </p:nvPr>
        </p:nvSpPr>
        <p:spPr>
          <a:xfrm>
            <a:off x="720000" y="1179775"/>
            <a:ext cx="7704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27316F"/>
              </a:buClr>
              <a:buSzPts val="1800"/>
              <a:buFont typeface="Montserrat"/>
              <a:buChar char="●"/>
            </a:pPr>
            <a:r>
              <a:rPr lang="en" sz="1800">
                <a:solidFill>
                  <a:srgbClr val="27316F"/>
                </a:solidFill>
                <a:latin typeface="Montserrat"/>
                <a:ea typeface="Montserrat"/>
                <a:cs typeface="Montserrat"/>
                <a:sym typeface="Montserrat"/>
              </a:rPr>
              <a:t>What sector is your agency/organization in? (e.g., education, health, safety)</a:t>
            </a:r>
            <a:endParaRPr sz="1800">
              <a:solidFill>
                <a:srgbClr val="27316F"/>
              </a:solidFill>
              <a:latin typeface="Montserrat"/>
              <a:ea typeface="Montserrat"/>
              <a:cs typeface="Montserrat"/>
              <a:sym typeface="Montserrat"/>
            </a:endParaRPr>
          </a:p>
          <a:p>
            <a:pPr indent="-342900" lvl="0" marL="457200" rtl="0" algn="l">
              <a:spcBef>
                <a:spcPts val="0"/>
              </a:spcBef>
              <a:spcAft>
                <a:spcPts val="0"/>
              </a:spcAft>
              <a:buClr>
                <a:srgbClr val="27316F"/>
              </a:buClr>
              <a:buSzPts val="1800"/>
              <a:buFont typeface="Montserrat"/>
              <a:buChar char="●"/>
            </a:pPr>
            <a:r>
              <a:rPr lang="en" sz="1800">
                <a:solidFill>
                  <a:srgbClr val="27316F"/>
                </a:solidFill>
                <a:latin typeface="Montserrat"/>
                <a:ea typeface="Montserrat"/>
                <a:cs typeface="Montserrat"/>
                <a:sym typeface="Montserrat"/>
              </a:rPr>
              <a:t>Are your services for everyone in the community, or just specific groups?</a:t>
            </a:r>
            <a:endParaRPr sz="1800">
              <a:solidFill>
                <a:srgbClr val="27316F"/>
              </a:solidFill>
              <a:latin typeface="Montserrat"/>
              <a:ea typeface="Montserrat"/>
              <a:cs typeface="Montserrat"/>
              <a:sym typeface="Montserrat"/>
            </a:endParaRPr>
          </a:p>
          <a:p>
            <a:pPr indent="-342900" lvl="0" marL="457200" rtl="0" algn="l">
              <a:spcBef>
                <a:spcPts val="0"/>
              </a:spcBef>
              <a:spcAft>
                <a:spcPts val="0"/>
              </a:spcAft>
              <a:buClr>
                <a:srgbClr val="27316F"/>
              </a:buClr>
              <a:buSzPts val="1800"/>
              <a:buFont typeface="Montserrat"/>
              <a:buChar char="●"/>
            </a:pPr>
            <a:r>
              <a:rPr lang="en" sz="1800">
                <a:solidFill>
                  <a:srgbClr val="27316F"/>
                </a:solidFill>
                <a:latin typeface="Montserrat"/>
                <a:ea typeface="Montserrat"/>
                <a:cs typeface="Montserrat"/>
                <a:sym typeface="Montserrat"/>
              </a:rPr>
              <a:t>How do your engagement numbers compare to the demographics of your city/county?</a:t>
            </a:r>
            <a:endParaRPr sz="1800">
              <a:solidFill>
                <a:srgbClr val="27316F"/>
              </a:solidFill>
              <a:latin typeface="Montserrat"/>
              <a:ea typeface="Montserrat"/>
              <a:cs typeface="Montserrat"/>
              <a:sym typeface="Montserrat"/>
            </a:endParaRPr>
          </a:p>
          <a:p>
            <a:pPr indent="-342900" lvl="0" marL="457200" rtl="0" algn="l">
              <a:spcBef>
                <a:spcPts val="0"/>
              </a:spcBef>
              <a:spcAft>
                <a:spcPts val="0"/>
              </a:spcAft>
              <a:buClr>
                <a:srgbClr val="27316F"/>
              </a:buClr>
              <a:buSzPts val="1800"/>
              <a:buFont typeface="Montserrat"/>
              <a:buChar char="●"/>
            </a:pPr>
            <a:r>
              <a:rPr lang="en" sz="1800">
                <a:solidFill>
                  <a:srgbClr val="27316F"/>
                </a:solidFill>
                <a:latin typeface="Montserrat"/>
                <a:ea typeface="Montserrat"/>
                <a:cs typeface="Montserrat"/>
                <a:sym typeface="Montserrat"/>
              </a:rPr>
              <a:t>How are you targeting specific groups through your marketing and outreach strategy? Are there channels you haven’t considered? </a:t>
            </a:r>
            <a:endParaRPr sz="1800">
              <a:solidFill>
                <a:srgbClr val="27316F"/>
              </a:solidFill>
              <a:latin typeface="Montserrat"/>
              <a:ea typeface="Montserrat"/>
              <a:cs typeface="Montserrat"/>
              <a:sym typeface="Montserrat"/>
            </a:endParaRPr>
          </a:p>
          <a:p>
            <a:pPr indent="-342900" lvl="0" marL="457200" rtl="0" algn="l">
              <a:spcBef>
                <a:spcPts val="0"/>
              </a:spcBef>
              <a:spcAft>
                <a:spcPts val="0"/>
              </a:spcAft>
              <a:buClr>
                <a:srgbClr val="27316F"/>
              </a:buClr>
              <a:buSzPts val="1800"/>
              <a:buFont typeface="Montserrat"/>
              <a:buChar char="●"/>
            </a:pPr>
            <a:r>
              <a:rPr lang="en" sz="1800">
                <a:solidFill>
                  <a:srgbClr val="27316F"/>
                </a:solidFill>
                <a:latin typeface="Montserrat"/>
                <a:ea typeface="Montserrat"/>
                <a:cs typeface="Montserrat"/>
                <a:sym typeface="Montserrat"/>
              </a:rPr>
              <a:t>How are you assessing engagement? Who are you accounting for (and not)?</a:t>
            </a:r>
            <a:endParaRPr sz="1800">
              <a:solidFill>
                <a:srgbClr val="27316F"/>
              </a:solidFill>
              <a:latin typeface="Montserrat"/>
              <a:ea typeface="Montserrat"/>
              <a:cs typeface="Montserrat"/>
              <a:sym typeface="Montserrat"/>
            </a:endParaRPr>
          </a:p>
          <a:p>
            <a:pPr indent="0" lvl="0" marL="0" rtl="0" algn="l">
              <a:spcBef>
                <a:spcPts val="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78"/>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Scenario: How do we improve participation?</a:t>
            </a:r>
            <a:endParaRPr/>
          </a:p>
        </p:txBody>
      </p:sp>
      <p:sp>
        <p:nvSpPr>
          <p:cNvPr id="1633" name="Google Shape;1633;p78"/>
          <p:cNvSpPr txBox="1"/>
          <p:nvPr/>
        </p:nvSpPr>
        <p:spPr>
          <a:xfrm>
            <a:off x="802700" y="1015250"/>
            <a:ext cx="7867800" cy="3303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2100">
                <a:solidFill>
                  <a:srgbClr val="27316F"/>
                </a:solidFill>
                <a:latin typeface="Montserrat"/>
                <a:ea typeface="Montserrat"/>
                <a:cs typeface="Montserrat"/>
                <a:sym typeface="Montserrat"/>
              </a:rPr>
              <a:t>Your organization is launching a new program for families. The program will take place in a local community center during the summer, and will provide youth and families with free lunch each day.</a:t>
            </a:r>
            <a:endParaRPr sz="2100">
              <a:solidFill>
                <a:srgbClr val="27316F"/>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27316F"/>
              </a:buClr>
              <a:buSzPts val="2100"/>
              <a:buFont typeface="Montserrat"/>
              <a:buChar char="●"/>
            </a:pPr>
            <a:r>
              <a:rPr lang="en" sz="2100">
                <a:solidFill>
                  <a:srgbClr val="27316F"/>
                </a:solidFill>
                <a:latin typeface="Montserrat"/>
                <a:ea typeface="Montserrat"/>
                <a:cs typeface="Montserrat"/>
                <a:sym typeface="Montserrat"/>
              </a:rPr>
              <a:t>What should you consider in your </a:t>
            </a:r>
            <a:r>
              <a:rPr lang="en" sz="2100">
                <a:solidFill>
                  <a:srgbClr val="27316F"/>
                </a:solidFill>
                <a:latin typeface="Montserrat"/>
                <a:ea typeface="Montserrat"/>
                <a:cs typeface="Montserrat"/>
                <a:sym typeface="Montserrat"/>
              </a:rPr>
              <a:t>access</a:t>
            </a:r>
            <a:r>
              <a:rPr lang="en" sz="2100">
                <a:solidFill>
                  <a:srgbClr val="27316F"/>
                </a:solidFill>
                <a:latin typeface="Montserrat"/>
                <a:ea typeface="Montserrat"/>
                <a:cs typeface="Montserrat"/>
                <a:sym typeface="Montserrat"/>
              </a:rPr>
              <a:t> strategy?</a:t>
            </a:r>
            <a:endParaRPr sz="2100">
              <a:solidFill>
                <a:srgbClr val="27316F"/>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27316F"/>
              </a:buClr>
              <a:buSzPts val="2100"/>
              <a:buFont typeface="Montserrat"/>
              <a:buChar char="●"/>
            </a:pPr>
            <a:r>
              <a:rPr lang="en" sz="2100">
                <a:solidFill>
                  <a:srgbClr val="27316F"/>
                </a:solidFill>
                <a:latin typeface="Montserrat"/>
                <a:ea typeface="Montserrat"/>
                <a:cs typeface="Montserrat"/>
                <a:sym typeface="Montserrat"/>
              </a:rPr>
              <a:t>Who may feel excluded from this programming?</a:t>
            </a:r>
            <a:endParaRPr sz="2100">
              <a:solidFill>
                <a:srgbClr val="27316F"/>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27316F"/>
              </a:buClr>
              <a:buSzPts val="2100"/>
              <a:buFont typeface="Montserrat"/>
              <a:buChar char="●"/>
            </a:pPr>
            <a:r>
              <a:rPr lang="en" sz="2100">
                <a:solidFill>
                  <a:srgbClr val="27316F"/>
                </a:solidFill>
                <a:latin typeface="Montserrat"/>
                <a:ea typeface="Montserrat"/>
                <a:cs typeface="Montserrat"/>
                <a:sym typeface="Montserrat"/>
              </a:rPr>
              <a:t>How can you expand multilingual access in this program?</a:t>
            </a:r>
            <a:endParaRPr sz="2100">
              <a:solidFill>
                <a:srgbClr val="27316F"/>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79"/>
          <p:cNvSpPr txBox="1"/>
          <p:nvPr>
            <p:ph idx="5" type="subTitle"/>
          </p:nvPr>
        </p:nvSpPr>
        <p:spPr>
          <a:xfrm>
            <a:off x="5909000" y="3457074"/>
            <a:ext cx="2448000" cy="3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 translates</a:t>
            </a:r>
            <a:endParaRPr/>
          </a:p>
        </p:txBody>
      </p:sp>
      <p:sp>
        <p:nvSpPr>
          <p:cNvPr id="1639" name="Google Shape;1639;p79"/>
          <p:cNvSpPr txBox="1"/>
          <p:nvPr>
            <p:ph idx="1" type="subTitle"/>
          </p:nvPr>
        </p:nvSpPr>
        <p:spPr>
          <a:xfrm>
            <a:off x="5851075" y="599975"/>
            <a:ext cx="2896800" cy="359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Collaborative translation</a:t>
            </a:r>
            <a:endParaRPr/>
          </a:p>
        </p:txBody>
      </p:sp>
      <p:sp>
        <p:nvSpPr>
          <p:cNvPr id="1640" name="Google Shape;1640;p79"/>
          <p:cNvSpPr txBox="1"/>
          <p:nvPr>
            <p:ph idx="2" type="subTitle"/>
          </p:nvPr>
        </p:nvSpPr>
        <p:spPr>
          <a:xfrm>
            <a:off x="5880025" y="901150"/>
            <a:ext cx="2838900" cy="821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100"/>
              <a:t>Ask people to provide a concept in their language that relates to the event. Have people describe these concepts using images, sounds, movement. </a:t>
            </a:r>
            <a:endParaRPr sz="900"/>
          </a:p>
        </p:txBody>
      </p:sp>
      <p:sp>
        <p:nvSpPr>
          <p:cNvPr id="1641" name="Google Shape;1641;p79"/>
          <p:cNvSpPr txBox="1"/>
          <p:nvPr>
            <p:ph idx="3" type="subTitle"/>
          </p:nvPr>
        </p:nvSpPr>
        <p:spPr>
          <a:xfrm>
            <a:off x="5909000" y="1978874"/>
            <a:ext cx="2448000" cy="3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Listening sessions</a:t>
            </a:r>
            <a:endParaRPr/>
          </a:p>
        </p:txBody>
      </p:sp>
      <p:sp>
        <p:nvSpPr>
          <p:cNvPr id="1642" name="Google Shape;1642;p79"/>
          <p:cNvSpPr txBox="1"/>
          <p:nvPr>
            <p:ph idx="4" type="subTitle"/>
          </p:nvPr>
        </p:nvSpPr>
        <p:spPr>
          <a:xfrm>
            <a:off x="5937925" y="2377950"/>
            <a:ext cx="2838900" cy="821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100"/>
              <a:t>Leverage connections at schools, churches, restaurants to advertise listening sessions in specific language. Listening sessions should have space for sharing stories (not just answering questions). </a:t>
            </a:r>
            <a:endParaRPr sz="1100"/>
          </a:p>
        </p:txBody>
      </p:sp>
      <p:sp>
        <p:nvSpPr>
          <p:cNvPr id="1643" name="Google Shape;1643;p79"/>
          <p:cNvSpPr txBox="1"/>
          <p:nvPr>
            <p:ph idx="6" type="subTitle"/>
          </p:nvPr>
        </p:nvSpPr>
        <p:spPr>
          <a:xfrm>
            <a:off x="5909000" y="3854725"/>
            <a:ext cx="2615400" cy="821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100"/>
              <a:t>Incorporating multilingual elements in your activity that are not translated into English can show English speakers what it feels like to not have language access.</a:t>
            </a:r>
            <a:endParaRPr sz="1100"/>
          </a:p>
        </p:txBody>
      </p:sp>
      <p:sp>
        <p:nvSpPr>
          <p:cNvPr id="1644" name="Google Shape;1644;p79"/>
          <p:cNvSpPr txBox="1"/>
          <p:nvPr>
            <p:ph type="title"/>
          </p:nvPr>
        </p:nvSpPr>
        <p:spPr>
          <a:xfrm>
            <a:off x="539025" y="0"/>
            <a:ext cx="3657600" cy="241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900"/>
              <a:t>Examples of multilingual engagement</a:t>
            </a:r>
            <a:endParaRPr sz="1900"/>
          </a:p>
        </p:txBody>
      </p:sp>
      <p:pic>
        <p:nvPicPr>
          <p:cNvPr id="1645" name="Google Shape;1645;p79"/>
          <p:cNvPicPr preferRelativeResize="0"/>
          <p:nvPr/>
        </p:nvPicPr>
        <p:blipFill rotWithShape="1">
          <a:blip r:embed="rId3">
            <a:alphaModFix/>
          </a:blip>
          <a:srcRect b="10501" l="16769" r="22535" t="11936"/>
          <a:stretch/>
        </p:blipFill>
        <p:spPr>
          <a:xfrm>
            <a:off x="1548600" y="1455875"/>
            <a:ext cx="2979077" cy="3807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80"/>
          <p:cNvSpPr txBox="1"/>
          <p:nvPr>
            <p:ph idx="1" type="body"/>
          </p:nvPr>
        </p:nvSpPr>
        <p:spPr>
          <a:xfrm>
            <a:off x="1901625" y="2122050"/>
            <a:ext cx="7332300" cy="53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solidFill>
                  <a:srgbClr val="27316F"/>
                </a:solidFill>
                <a:latin typeface="Montserrat SemiBold"/>
                <a:ea typeface="Montserrat SemiBold"/>
                <a:cs typeface="Montserrat SemiBold"/>
                <a:sym typeface="Montserrat SemiBold"/>
              </a:rPr>
              <a:t>¡Mil </a:t>
            </a:r>
            <a:r>
              <a:rPr b="1" lang="en" sz="6000">
                <a:solidFill>
                  <a:srgbClr val="27316F"/>
                </a:solidFill>
                <a:latin typeface="Montserrat"/>
                <a:ea typeface="Montserrat"/>
                <a:cs typeface="Montserrat"/>
                <a:sym typeface="Montserrat"/>
              </a:rPr>
              <a:t>Gracias!</a:t>
            </a:r>
            <a:endParaRPr b="1" sz="6000">
              <a:solidFill>
                <a:srgbClr val="27316F"/>
              </a:solidFill>
              <a:latin typeface="Montserrat"/>
              <a:ea typeface="Montserrat"/>
              <a:cs typeface="Montserrat"/>
              <a:sym typeface="Montserrat"/>
            </a:endParaRPr>
          </a:p>
          <a:p>
            <a:pPr indent="0" lvl="0" marL="457200" rtl="0" algn="l">
              <a:lnSpc>
                <a:spcPct val="114000"/>
              </a:lnSpc>
              <a:spcBef>
                <a:spcPts val="0"/>
              </a:spcBef>
              <a:spcAft>
                <a:spcPts val="0"/>
              </a:spcAft>
              <a:buNone/>
            </a:pPr>
            <a:r>
              <a:rPr lang="en" sz="1600">
                <a:solidFill>
                  <a:srgbClr val="27316F"/>
                </a:solidFill>
                <a:latin typeface="Montserrat"/>
                <a:ea typeface="Montserrat"/>
                <a:cs typeface="Montserrat"/>
                <a:sym typeface="Montserrat"/>
              </a:rPr>
              <a:t>languageaccessflorida@gmail.com</a:t>
            </a:r>
            <a:endParaRPr b="1" sz="6000">
              <a:solidFill>
                <a:srgbClr val="27316F"/>
              </a:solidFill>
              <a:latin typeface="Montserrat"/>
              <a:ea typeface="Montserrat"/>
              <a:cs typeface="Montserrat"/>
              <a:sym typeface="Montserrat"/>
            </a:endParaRPr>
          </a:p>
          <a:p>
            <a:pPr indent="0" lvl="0" marL="0" rtl="0" algn="ctr">
              <a:spcBef>
                <a:spcPts val="9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46"/>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Exclusion by design</a:t>
            </a:r>
            <a:endParaRPr/>
          </a:p>
        </p:txBody>
      </p:sp>
      <p:sp>
        <p:nvSpPr>
          <p:cNvPr id="1054" name="Google Shape;1054;p46"/>
          <p:cNvSpPr txBox="1"/>
          <p:nvPr>
            <p:ph idx="1" type="subTitle"/>
          </p:nvPr>
        </p:nvSpPr>
        <p:spPr>
          <a:xfrm>
            <a:off x="5049275" y="2348276"/>
            <a:ext cx="3638100" cy="20754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595959"/>
                </a:solidFill>
                <a:latin typeface="Montserrat"/>
                <a:ea typeface="Montserrat"/>
                <a:cs typeface="Montserrat"/>
                <a:sym typeface="Montserrat"/>
              </a:rPr>
              <a:t>“</a:t>
            </a:r>
            <a:r>
              <a:rPr lang="en" sz="1300">
                <a:solidFill>
                  <a:srgbClr val="000000"/>
                </a:solidFill>
                <a:latin typeface="Montserrat"/>
                <a:ea typeface="Montserrat"/>
                <a:cs typeface="Montserrat"/>
                <a:sym typeface="Montserrat"/>
              </a:rPr>
              <a:t>What's actually happening: According to Richard Whitney, VP of product at </a:t>
            </a:r>
            <a:r>
              <a:rPr lang="en" sz="1300">
                <a:solidFill>
                  <a:srgbClr val="1C3678"/>
                </a:solidFill>
                <a:uFill>
                  <a:noFill/>
                </a:uFill>
                <a:latin typeface="Montserrat"/>
                <a:ea typeface="Montserrat"/>
                <a:cs typeface="Montserrat"/>
                <a:sym typeface="Montserrat"/>
                <a:hlinkClick r:id="rId3">
                  <a:extLst>
                    <a:ext uri="{A12FA001-AC4F-418D-AE19-62706E023703}">
                      <ahyp:hlinkClr val="tx"/>
                    </a:ext>
                  </a:extLst>
                </a:hlinkClick>
              </a:rPr>
              <a:t>Particle</a:t>
            </a:r>
            <a:r>
              <a:rPr lang="en" sz="1300">
                <a:solidFill>
                  <a:srgbClr val="000000"/>
                </a:solidFill>
                <a:latin typeface="Montserrat"/>
                <a:ea typeface="Montserrat"/>
                <a:cs typeface="Montserrat"/>
                <a:sym typeface="Montserrat"/>
              </a:rPr>
              <a:t>, the soap dispenser uses near-infrared technology, which sends out invisible light from an infrared LED bulb for hands to reflect the light back to a sensor. </a:t>
            </a:r>
            <a:r>
              <a:rPr b="1" lang="en" sz="1300">
                <a:solidFill>
                  <a:srgbClr val="000000"/>
                </a:solidFill>
                <a:latin typeface="Montserrat"/>
                <a:ea typeface="Montserrat"/>
                <a:cs typeface="Montserrat"/>
                <a:sym typeface="Montserrat"/>
              </a:rPr>
              <a:t>The reason the soap doesn't just foam out all day is because the hand acts to, more or less, bounce back the light and close the circuit. "If the reflective object actually absorbs that light instead, then the sensor will never trigger because not enough light gets to it,"</a:t>
            </a:r>
            <a:r>
              <a:rPr lang="en" sz="1300">
                <a:solidFill>
                  <a:srgbClr val="000000"/>
                </a:solidFill>
                <a:latin typeface="Montserrat"/>
                <a:ea typeface="Montserrat"/>
                <a:cs typeface="Montserrat"/>
                <a:sym typeface="Montserrat"/>
              </a:rPr>
              <a:t> Whitney told </a:t>
            </a:r>
            <a:r>
              <a:rPr i="1" lang="en" sz="1300">
                <a:solidFill>
                  <a:srgbClr val="000000"/>
                </a:solidFill>
                <a:latin typeface="Montserrat"/>
                <a:ea typeface="Montserrat"/>
                <a:cs typeface="Montserrat"/>
                <a:sym typeface="Montserrat"/>
              </a:rPr>
              <a:t>Mic</a:t>
            </a:r>
            <a:r>
              <a:rPr lang="en" sz="1300">
                <a:solidFill>
                  <a:srgbClr val="000000"/>
                </a:solidFill>
                <a:latin typeface="Montserrat"/>
                <a:ea typeface="Montserrat"/>
                <a:cs typeface="Montserrat"/>
                <a:sym typeface="Montserrat"/>
              </a:rPr>
              <a:t> (</a:t>
            </a:r>
            <a:r>
              <a:rPr lang="en" sz="1300" u="sng">
                <a:solidFill>
                  <a:schemeClr val="hlink"/>
                </a:solidFill>
                <a:latin typeface="Montserrat"/>
                <a:ea typeface="Montserrat"/>
                <a:cs typeface="Montserrat"/>
                <a:sym typeface="Montserrat"/>
                <a:hlinkClick r:id="rId4"/>
              </a:rPr>
              <a:t>Source</a:t>
            </a:r>
            <a:r>
              <a:rPr lang="en" sz="1300">
                <a:solidFill>
                  <a:srgbClr val="000000"/>
                </a:solidFill>
                <a:latin typeface="Montserrat"/>
                <a:ea typeface="Montserrat"/>
                <a:cs typeface="Montserrat"/>
                <a:sym typeface="Montserrat"/>
              </a:rPr>
              <a:t>).</a:t>
            </a:r>
            <a:endParaRPr sz="1300">
              <a:solidFill>
                <a:srgbClr val="000000"/>
              </a:solidFill>
              <a:latin typeface="Montserrat"/>
              <a:ea typeface="Montserrat"/>
              <a:cs typeface="Montserrat"/>
              <a:sym typeface="Montserrat"/>
            </a:endParaRPr>
          </a:p>
          <a:p>
            <a:pPr indent="0" lvl="0" marL="0" rtl="0" algn="l">
              <a:spcBef>
                <a:spcPts val="1600"/>
              </a:spcBef>
              <a:spcAft>
                <a:spcPts val="0"/>
              </a:spcAft>
              <a:buNone/>
            </a:pPr>
            <a:r>
              <a:t/>
            </a:r>
            <a:endParaRPr/>
          </a:p>
        </p:txBody>
      </p:sp>
      <p:pic>
        <p:nvPicPr>
          <p:cNvPr descr="Pretty self-explanatory. :D&#10;&#10;Location:  Marriott Marquis in Atlanta. Dragon Con 2015." id="1055" name="Google Shape;1055;p46" title="Whites Only?">
            <a:hlinkClick r:id="rId5"/>
          </p:cNvPr>
          <p:cNvPicPr preferRelativeResize="0"/>
          <p:nvPr/>
        </p:nvPicPr>
        <p:blipFill>
          <a:blip r:embed="rId6">
            <a:alphaModFix/>
          </a:blip>
          <a:stretch>
            <a:fillRect/>
          </a:stretch>
        </p:blipFill>
        <p:spPr>
          <a:xfrm>
            <a:off x="224125" y="1786925"/>
            <a:ext cx="4687550" cy="2636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47"/>
          <p:cNvSpPr txBox="1"/>
          <p:nvPr>
            <p:ph type="ctrTitle"/>
          </p:nvPr>
        </p:nvSpPr>
        <p:spPr>
          <a:xfrm>
            <a:off x="1259100" y="716250"/>
            <a:ext cx="6625800" cy="19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100"/>
              <a:t>How do we design to be intentionally </a:t>
            </a:r>
            <a:r>
              <a:rPr lang="en" sz="4100"/>
              <a:t>inclusive</a:t>
            </a:r>
            <a:r>
              <a:rPr lang="en" sz="4100"/>
              <a:t>?</a:t>
            </a:r>
            <a:endParaRPr sz="4100"/>
          </a:p>
        </p:txBody>
      </p:sp>
      <p:sp>
        <p:nvSpPr>
          <p:cNvPr id="1061" name="Google Shape;1061;p47"/>
          <p:cNvSpPr txBox="1"/>
          <p:nvPr>
            <p:ph idx="1" type="subTitle"/>
          </p:nvPr>
        </p:nvSpPr>
        <p:spPr>
          <a:xfrm>
            <a:off x="1441002" y="2786700"/>
            <a:ext cx="4129800" cy="44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48"/>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we’ll cover today</a:t>
            </a:r>
            <a:endParaRPr/>
          </a:p>
        </p:txBody>
      </p:sp>
      <p:sp>
        <p:nvSpPr>
          <p:cNvPr id="1067" name="Google Shape;1067;p48"/>
          <p:cNvSpPr/>
          <p:nvPr/>
        </p:nvSpPr>
        <p:spPr>
          <a:xfrm>
            <a:off x="2024450" y="2979467"/>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8"/>
          <p:cNvSpPr/>
          <p:nvPr/>
        </p:nvSpPr>
        <p:spPr>
          <a:xfrm>
            <a:off x="2024450" y="2159233"/>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8"/>
          <p:cNvSpPr/>
          <p:nvPr/>
        </p:nvSpPr>
        <p:spPr>
          <a:xfrm>
            <a:off x="2024450" y="13390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8"/>
          <p:cNvSpPr/>
          <p:nvPr/>
        </p:nvSpPr>
        <p:spPr>
          <a:xfrm>
            <a:off x="2024450" y="37997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1" name="Google Shape;1071;p48"/>
          <p:cNvGrpSpPr/>
          <p:nvPr/>
        </p:nvGrpSpPr>
        <p:grpSpPr>
          <a:xfrm>
            <a:off x="3800475" y="3877087"/>
            <a:ext cx="4622963" cy="550237"/>
            <a:chOff x="3800475" y="3877087"/>
            <a:chExt cx="4622963" cy="550237"/>
          </a:xfrm>
        </p:grpSpPr>
        <p:sp>
          <p:nvSpPr>
            <p:cNvPr id="1072" name="Google Shape;1072;p48"/>
            <p:cNvSpPr txBox="1"/>
            <p:nvPr/>
          </p:nvSpPr>
          <p:spPr>
            <a:xfrm>
              <a:off x="6898838" y="3877087"/>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How do we apply what we learned?</a:t>
              </a:r>
              <a:endParaRPr>
                <a:solidFill>
                  <a:schemeClr val="dk2"/>
                </a:solidFill>
                <a:latin typeface="Roboto"/>
                <a:ea typeface="Roboto"/>
                <a:cs typeface="Roboto"/>
                <a:sym typeface="Roboto"/>
              </a:endParaRPr>
            </a:p>
          </p:txBody>
        </p:sp>
        <p:sp>
          <p:nvSpPr>
            <p:cNvPr id="1073" name="Google Shape;1073;p48"/>
            <p:cNvSpPr txBox="1"/>
            <p:nvPr/>
          </p:nvSpPr>
          <p:spPr>
            <a:xfrm>
              <a:off x="4992075" y="3877124"/>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Strategies</a:t>
              </a:r>
              <a:endParaRPr sz="2200">
                <a:solidFill>
                  <a:schemeClr val="dk1"/>
                </a:solidFill>
                <a:latin typeface="Archivo Black"/>
                <a:ea typeface="Archivo Black"/>
                <a:cs typeface="Archivo Black"/>
                <a:sym typeface="Archivo Black"/>
              </a:endParaRPr>
            </a:p>
          </p:txBody>
        </p:sp>
        <p:sp>
          <p:nvSpPr>
            <p:cNvPr id="1074" name="Google Shape;1074;p48"/>
            <p:cNvSpPr txBox="1"/>
            <p:nvPr/>
          </p:nvSpPr>
          <p:spPr>
            <a:xfrm>
              <a:off x="3800475" y="3877100"/>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6"/>
                  </a:solidFill>
                  <a:latin typeface="Archivo Black"/>
                  <a:ea typeface="Archivo Black"/>
                  <a:cs typeface="Archivo Black"/>
                  <a:sym typeface="Archivo Black"/>
                </a:rPr>
                <a:t>04</a:t>
              </a:r>
              <a:endParaRPr sz="5000">
                <a:solidFill>
                  <a:schemeClr val="accent6"/>
                </a:solidFill>
                <a:latin typeface="Archivo Black"/>
                <a:ea typeface="Archivo Black"/>
                <a:cs typeface="Archivo Black"/>
                <a:sym typeface="Archivo Black"/>
              </a:endParaRPr>
            </a:p>
          </p:txBody>
        </p:sp>
      </p:grpSp>
      <p:grpSp>
        <p:nvGrpSpPr>
          <p:cNvPr id="1075" name="Google Shape;1075;p48"/>
          <p:cNvGrpSpPr/>
          <p:nvPr/>
        </p:nvGrpSpPr>
        <p:grpSpPr>
          <a:xfrm>
            <a:off x="3800475" y="3056318"/>
            <a:ext cx="4622962" cy="551025"/>
            <a:chOff x="3800475" y="3056318"/>
            <a:chExt cx="4622962" cy="551025"/>
          </a:xfrm>
        </p:grpSpPr>
        <p:sp>
          <p:nvSpPr>
            <p:cNvPr id="1076" name="Google Shape;1076;p48"/>
            <p:cNvSpPr txBox="1"/>
            <p:nvPr/>
          </p:nvSpPr>
          <p:spPr>
            <a:xfrm>
              <a:off x="6898837" y="3056318"/>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What can we learn from multilingual communities?</a:t>
              </a:r>
              <a:endParaRPr>
                <a:solidFill>
                  <a:schemeClr val="dk2"/>
                </a:solidFill>
                <a:latin typeface="Roboto"/>
                <a:ea typeface="Roboto"/>
                <a:cs typeface="Roboto"/>
                <a:sym typeface="Roboto"/>
              </a:endParaRPr>
            </a:p>
          </p:txBody>
        </p:sp>
        <p:sp>
          <p:nvSpPr>
            <p:cNvPr id="1077" name="Google Shape;1077;p48"/>
            <p:cNvSpPr txBox="1"/>
            <p:nvPr/>
          </p:nvSpPr>
          <p:spPr>
            <a:xfrm>
              <a:off x="4992075" y="3057143"/>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Stories</a:t>
              </a:r>
              <a:endParaRPr sz="2200">
                <a:solidFill>
                  <a:schemeClr val="dk1"/>
                </a:solidFill>
                <a:latin typeface="Archivo Black"/>
                <a:ea typeface="Archivo Black"/>
                <a:cs typeface="Archivo Black"/>
                <a:sym typeface="Archivo Black"/>
              </a:endParaRPr>
            </a:p>
          </p:txBody>
        </p:sp>
        <p:sp>
          <p:nvSpPr>
            <p:cNvPr id="1078" name="Google Shape;1078;p48"/>
            <p:cNvSpPr txBox="1"/>
            <p:nvPr/>
          </p:nvSpPr>
          <p:spPr>
            <a:xfrm>
              <a:off x="3800475" y="3057127"/>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4"/>
                  </a:solidFill>
                  <a:latin typeface="Archivo Black"/>
                  <a:ea typeface="Archivo Black"/>
                  <a:cs typeface="Archivo Black"/>
                  <a:sym typeface="Archivo Black"/>
                </a:rPr>
                <a:t>03</a:t>
              </a:r>
              <a:endParaRPr sz="5000">
                <a:solidFill>
                  <a:schemeClr val="accent4"/>
                </a:solidFill>
                <a:latin typeface="Archivo Black"/>
                <a:ea typeface="Archivo Black"/>
                <a:cs typeface="Archivo Black"/>
                <a:sym typeface="Archivo Black"/>
              </a:endParaRPr>
            </a:p>
          </p:txBody>
        </p:sp>
      </p:grpSp>
      <p:grpSp>
        <p:nvGrpSpPr>
          <p:cNvPr id="1079" name="Google Shape;1079;p48"/>
          <p:cNvGrpSpPr/>
          <p:nvPr/>
        </p:nvGrpSpPr>
        <p:grpSpPr>
          <a:xfrm>
            <a:off x="3800475" y="2236356"/>
            <a:ext cx="4622962" cy="550211"/>
            <a:chOff x="3800475" y="2236356"/>
            <a:chExt cx="4622962" cy="550211"/>
          </a:xfrm>
        </p:grpSpPr>
        <p:sp>
          <p:nvSpPr>
            <p:cNvPr id="1080" name="Google Shape;1080;p48"/>
            <p:cNvSpPr txBox="1"/>
            <p:nvPr/>
          </p:nvSpPr>
          <p:spPr>
            <a:xfrm>
              <a:off x="6898837" y="2236356"/>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How do we think beyond the majority?</a:t>
              </a:r>
              <a:endParaRPr>
                <a:solidFill>
                  <a:schemeClr val="dk2"/>
                </a:solidFill>
                <a:latin typeface="Roboto"/>
                <a:ea typeface="Roboto"/>
                <a:cs typeface="Roboto"/>
                <a:sym typeface="Roboto"/>
              </a:endParaRPr>
            </a:p>
          </p:txBody>
        </p:sp>
        <p:sp>
          <p:nvSpPr>
            <p:cNvPr id="1081" name="Google Shape;1081;p48"/>
            <p:cNvSpPr txBox="1"/>
            <p:nvPr/>
          </p:nvSpPr>
          <p:spPr>
            <a:xfrm>
              <a:off x="4992075" y="2236367"/>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Numbers</a:t>
              </a:r>
              <a:endParaRPr sz="2200">
                <a:solidFill>
                  <a:schemeClr val="dk1"/>
                </a:solidFill>
                <a:latin typeface="Archivo Black"/>
                <a:ea typeface="Archivo Black"/>
                <a:cs typeface="Archivo Black"/>
                <a:sym typeface="Archivo Black"/>
              </a:endParaRPr>
            </a:p>
          </p:txBody>
        </p:sp>
        <p:sp>
          <p:nvSpPr>
            <p:cNvPr id="1082" name="Google Shape;1082;p48"/>
            <p:cNvSpPr txBox="1"/>
            <p:nvPr/>
          </p:nvSpPr>
          <p:spPr>
            <a:xfrm>
              <a:off x="3800475" y="2236359"/>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3"/>
                  </a:solidFill>
                  <a:latin typeface="Archivo Black"/>
                  <a:ea typeface="Archivo Black"/>
                  <a:cs typeface="Archivo Black"/>
                  <a:sym typeface="Archivo Black"/>
                </a:rPr>
                <a:t>02</a:t>
              </a:r>
              <a:endParaRPr sz="5000">
                <a:solidFill>
                  <a:schemeClr val="accent3"/>
                </a:solidFill>
                <a:latin typeface="Archivo Black"/>
                <a:ea typeface="Archivo Black"/>
                <a:cs typeface="Archivo Black"/>
                <a:sym typeface="Archivo Black"/>
              </a:endParaRPr>
            </a:p>
          </p:txBody>
        </p:sp>
      </p:grpSp>
      <p:grpSp>
        <p:nvGrpSpPr>
          <p:cNvPr id="1083" name="Google Shape;1083;p48"/>
          <p:cNvGrpSpPr/>
          <p:nvPr/>
        </p:nvGrpSpPr>
        <p:grpSpPr>
          <a:xfrm>
            <a:off x="3800475" y="1416394"/>
            <a:ext cx="4622963" cy="550206"/>
            <a:chOff x="3800475" y="1416394"/>
            <a:chExt cx="4622963" cy="550206"/>
          </a:xfrm>
        </p:grpSpPr>
        <p:sp>
          <p:nvSpPr>
            <p:cNvPr id="1084" name="Google Shape;1084;p48"/>
            <p:cNvSpPr txBox="1"/>
            <p:nvPr/>
          </p:nvSpPr>
          <p:spPr>
            <a:xfrm>
              <a:off x="6898838" y="1416394"/>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What laws govern language access work?</a:t>
              </a:r>
              <a:r>
                <a:rPr lang="en">
                  <a:solidFill>
                    <a:schemeClr val="dk2"/>
                  </a:solidFill>
                  <a:latin typeface="Roboto"/>
                  <a:ea typeface="Roboto"/>
                  <a:cs typeface="Roboto"/>
                  <a:sym typeface="Roboto"/>
                </a:rPr>
                <a:t> </a:t>
              </a:r>
              <a:endParaRPr>
                <a:solidFill>
                  <a:schemeClr val="dk2"/>
                </a:solidFill>
                <a:latin typeface="Roboto"/>
                <a:ea typeface="Roboto"/>
                <a:cs typeface="Roboto"/>
                <a:sym typeface="Roboto"/>
              </a:endParaRPr>
            </a:p>
          </p:txBody>
        </p:sp>
        <p:sp>
          <p:nvSpPr>
            <p:cNvPr id="1085" name="Google Shape;1085;p48"/>
            <p:cNvSpPr txBox="1"/>
            <p:nvPr/>
          </p:nvSpPr>
          <p:spPr>
            <a:xfrm>
              <a:off x="4992075" y="1416400"/>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Policy</a:t>
              </a:r>
              <a:endParaRPr sz="2200">
                <a:solidFill>
                  <a:schemeClr val="dk1"/>
                </a:solidFill>
                <a:latin typeface="Archivo Black"/>
                <a:ea typeface="Archivo Black"/>
                <a:cs typeface="Archivo Black"/>
                <a:sym typeface="Archivo Black"/>
              </a:endParaRPr>
            </a:p>
          </p:txBody>
        </p:sp>
        <p:sp>
          <p:nvSpPr>
            <p:cNvPr id="1086" name="Google Shape;1086;p48"/>
            <p:cNvSpPr txBox="1"/>
            <p:nvPr/>
          </p:nvSpPr>
          <p:spPr>
            <a:xfrm>
              <a:off x="3800475" y="1416400"/>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2"/>
                  </a:solidFill>
                  <a:latin typeface="Archivo Black"/>
                  <a:ea typeface="Archivo Black"/>
                  <a:cs typeface="Archivo Black"/>
                  <a:sym typeface="Archivo Black"/>
                </a:rPr>
                <a:t>01</a:t>
              </a:r>
              <a:endParaRPr sz="5000">
                <a:solidFill>
                  <a:schemeClr val="accent2"/>
                </a:solidFill>
                <a:latin typeface="Archivo Black"/>
                <a:ea typeface="Archivo Black"/>
                <a:cs typeface="Archivo Black"/>
                <a:sym typeface="Archivo Black"/>
              </a:endParaRPr>
            </a:p>
          </p:txBody>
        </p:sp>
      </p:grpSp>
      <p:cxnSp>
        <p:nvCxnSpPr>
          <p:cNvPr id="1087" name="Google Shape;1087;p48"/>
          <p:cNvCxnSpPr>
            <a:stCxn id="1069" idx="6"/>
            <a:endCxn id="1086" idx="1"/>
          </p:cNvCxnSpPr>
          <p:nvPr/>
        </p:nvCxnSpPr>
        <p:spPr>
          <a:xfrm>
            <a:off x="2729450" y="1691500"/>
            <a:ext cx="1071000" cy="0"/>
          </a:xfrm>
          <a:prstGeom prst="straightConnector1">
            <a:avLst/>
          </a:prstGeom>
          <a:noFill/>
          <a:ln cap="flat" cmpd="sng" w="9525">
            <a:solidFill>
              <a:schemeClr val="accent3"/>
            </a:solidFill>
            <a:prstDash val="solid"/>
            <a:round/>
            <a:headEnd len="med" w="med" type="none"/>
            <a:tailEnd len="med" w="med" type="triangle"/>
          </a:ln>
        </p:spPr>
      </p:cxnSp>
      <p:cxnSp>
        <p:nvCxnSpPr>
          <p:cNvPr id="1088" name="Google Shape;1088;p48"/>
          <p:cNvCxnSpPr>
            <a:stCxn id="1068" idx="6"/>
            <a:endCxn id="1082" idx="1"/>
          </p:cNvCxnSpPr>
          <p:nvPr/>
        </p:nvCxnSpPr>
        <p:spPr>
          <a:xfrm flipH="1" rot="10800000">
            <a:off x="2729450" y="2511433"/>
            <a:ext cx="1071000" cy="300"/>
          </a:xfrm>
          <a:prstGeom prst="straightConnector1">
            <a:avLst/>
          </a:prstGeom>
          <a:noFill/>
          <a:ln cap="flat" cmpd="sng" w="9525">
            <a:solidFill>
              <a:schemeClr val="accent3"/>
            </a:solidFill>
            <a:prstDash val="solid"/>
            <a:round/>
            <a:headEnd len="med" w="med" type="none"/>
            <a:tailEnd len="med" w="med" type="triangle"/>
          </a:ln>
        </p:spPr>
      </p:cxnSp>
      <p:cxnSp>
        <p:nvCxnSpPr>
          <p:cNvPr id="1089" name="Google Shape;1089;p48"/>
          <p:cNvCxnSpPr>
            <a:stCxn id="1067" idx="6"/>
            <a:endCxn id="1078" idx="1"/>
          </p:cNvCxnSpPr>
          <p:nvPr/>
        </p:nvCxnSpPr>
        <p:spPr>
          <a:xfrm>
            <a:off x="2729450" y="3331967"/>
            <a:ext cx="1071000" cy="300"/>
          </a:xfrm>
          <a:prstGeom prst="straightConnector1">
            <a:avLst/>
          </a:prstGeom>
          <a:noFill/>
          <a:ln cap="flat" cmpd="sng" w="9525">
            <a:solidFill>
              <a:schemeClr val="accent3"/>
            </a:solidFill>
            <a:prstDash val="solid"/>
            <a:round/>
            <a:headEnd len="med" w="med" type="none"/>
            <a:tailEnd len="med" w="med" type="triangle"/>
          </a:ln>
        </p:spPr>
      </p:cxnSp>
      <p:cxnSp>
        <p:nvCxnSpPr>
          <p:cNvPr id="1090" name="Google Shape;1090;p48"/>
          <p:cNvCxnSpPr>
            <a:stCxn id="1070" idx="6"/>
            <a:endCxn id="1074" idx="1"/>
          </p:cNvCxnSpPr>
          <p:nvPr/>
        </p:nvCxnSpPr>
        <p:spPr>
          <a:xfrm>
            <a:off x="2729450" y="4152200"/>
            <a:ext cx="1071000" cy="0"/>
          </a:xfrm>
          <a:prstGeom prst="straightConnector1">
            <a:avLst/>
          </a:prstGeom>
          <a:noFill/>
          <a:ln cap="flat" cmpd="sng" w="9525">
            <a:solidFill>
              <a:schemeClr val="accent3"/>
            </a:solidFill>
            <a:prstDash val="solid"/>
            <a:round/>
            <a:headEnd len="med" w="med" type="none"/>
            <a:tailEnd len="med" w="med" type="triangle"/>
          </a:ln>
        </p:spPr>
      </p:cxnSp>
      <p:sp>
        <p:nvSpPr>
          <p:cNvPr id="1091" name="Google Shape;1091;p48"/>
          <p:cNvSpPr/>
          <p:nvPr/>
        </p:nvSpPr>
        <p:spPr>
          <a:xfrm rot="-5400000">
            <a:off x="-546625" y="2603300"/>
            <a:ext cx="3158100" cy="6297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Language = Participation</a:t>
            </a:r>
            <a:endParaRPr sz="2200">
              <a:solidFill>
                <a:schemeClr val="dk1"/>
              </a:solidFill>
              <a:latin typeface="Archivo Black"/>
              <a:ea typeface="Archivo Black"/>
              <a:cs typeface="Archivo Black"/>
              <a:sym typeface="Archivo Black"/>
            </a:endParaRPr>
          </a:p>
        </p:txBody>
      </p:sp>
      <p:grpSp>
        <p:nvGrpSpPr>
          <p:cNvPr id="1092" name="Google Shape;1092;p48"/>
          <p:cNvGrpSpPr/>
          <p:nvPr/>
        </p:nvGrpSpPr>
        <p:grpSpPr>
          <a:xfrm>
            <a:off x="2187288" y="3975568"/>
            <a:ext cx="379286" cy="378829"/>
            <a:chOff x="6831138" y="1548893"/>
            <a:chExt cx="379286" cy="378829"/>
          </a:xfrm>
        </p:grpSpPr>
        <p:sp>
          <p:nvSpPr>
            <p:cNvPr id="1093" name="Google Shape;1093;p48"/>
            <p:cNvSpPr/>
            <p:nvPr/>
          </p:nvSpPr>
          <p:spPr>
            <a:xfrm>
              <a:off x="6937481" y="1607988"/>
              <a:ext cx="49428" cy="61064"/>
            </a:xfrm>
            <a:custGeom>
              <a:rect b="b" l="l" r="r" t="t"/>
              <a:pathLst>
                <a:path extrusionOk="0" h="1737" w="1406">
                  <a:moveTo>
                    <a:pt x="1128" y="0"/>
                  </a:moveTo>
                  <a:cubicBezTo>
                    <a:pt x="1000" y="0"/>
                    <a:pt x="838" y="46"/>
                    <a:pt x="667" y="117"/>
                  </a:cubicBezTo>
                  <a:lnTo>
                    <a:pt x="48" y="427"/>
                  </a:lnTo>
                  <a:cubicBezTo>
                    <a:pt x="0" y="879"/>
                    <a:pt x="72" y="1331"/>
                    <a:pt x="286" y="1736"/>
                  </a:cubicBezTo>
                  <a:cubicBezTo>
                    <a:pt x="620" y="1498"/>
                    <a:pt x="691" y="1451"/>
                    <a:pt x="858" y="1284"/>
                  </a:cubicBezTo>
                  <a:cubicBezTo>
                    <a:pt x="1096" y="1046"/>
                    <a:pt x="1286" y="736"/>
                    <a:pt x="1358" y="498"/>
                  </a:cubicBezTo>
                  <a:cubicBezTo>
                    <a:pt x="1405" y="284"/>
                    <a:pt x="1405" y="141"/>
                    <a:pt x="1334" y="69"/>
                  </a:cubicBezTo>
                  <a:cubicBezTo>
                    <a:pt x="1286" y="21"/>
                    <a:pt x="1215" y="0"/>
                    <a:pt x="11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8"/>
            <p:cNvSpPr/>
            <p:nvPr/>
          </p:nvSpPr>
          <p:spPr>
            <a:xfrm>
              <a:off x="6947536" y="1548893"/>
              <a:ext cx="125609" cy="165439"/>
            </a:xfrm>
            <a:custGeom>
              <a:rect b="b" l="l" r="r" t="t"/>
              <a:pathLst>
                <a:path extrusionOk="0" h="4706" w="3573">
                  <a:moveTo>
                    <a:pt x="2098" y="0"/>
                  </a:moveTo>
                  <a:cubicBezTo>
                    <a:pt x="1257" y="0"/>
                    <a:pt x="428" y="457"/>
                    <a:pt x="0" y="1298"/>
                  </a:cubicBezTo>
                  <a:lnTo>
                    <a:pt x="95" y="1250"/>
                  </a:lnTo>
                  <a:cubicBezTo>
                    <a:pt x="364" y="1116"/>
                    <a:pt x="617" y="1050"/>
                    <a:pt x="842" y="1050"/>
                  </a:cubicBezTo>
                  <a:cubicBezTo>
                    <a:pt x="1095" y="1050"/>
                    <a:pt x="1313" y="1134"/>
                    <a:pt x="1477" y="1298"/>
                  </a:cubicBezTo>
                  <a:cubicBezTo>
                    <a:pt x="1739" y="1536"/>
                    <a:pt x="1786" y="1917"/>
                    <a:pt x="1667" y="2346"/>
                  </a:cubicBezTo>
                  <a:cubicBezTo>
                    <a:pt x="1500" y="2893"/>
                    <a:pt x="1072" y="3417"/>
                    <a:pt x="596" y="3751"/>
                  </a:cubicBezTo>
                  <a:lnTo>
                    <a:pt x="357" y="3941"/>
                  </a:lnTo>
                  <a:cubicBezTo>
                    <a:pt x="813" y="4446"/>
                    <a:pt x="1447" y="4706"/>
                    <a:pt x="2083" y="4706"/>
                  </a:cubicBezTo>
                  <a:cubicBezTo>
                    <a:pt x="2378" y="4706"/>
                    <a:pt x="2674" y="4650"/>
                    <a:pt x="2953" y="4537"/>
                  </a:cubicBezTo>
                  <a:lnTo>
                    <a:pt x="2382" y="3584"/>
                  </a:lnTo>
                  <a:cubicBezTo>
                    <a:pt x="2167" y="3227"/>
                    <a:pt x="2191" y="2798"/>
                    <a:pt x="2453" y="2489"/>
                  </a:cubicBezTo>
                  <a:lnTo>
                    <a:pt x="2596" y="2298"/>
                  </a:lnTo>
                  <a:cubicBezTo>
                    <a:pt x="2667" y="2227"/>
                    <a:pt x="2691" y="2084"/>
                    <a:pt x="2644" y="1965"/>
                  </a:cubicBezTo>
                  <a:cubicBezTo>
                    <a:pt x="2382" y="1465"/>
                    <a:pt x="2644" y="822"/>
                    <a:pt x="3191" y="655"/>
                  </a:cubicBezTo>
                  <a:cubicBezTo>
                    <a:pt x="3453" y="560"/>
                    <a:pt x="3358" y="583"/>
                    <a:pt x="3572" y="536"/>
                  </a:cubicBezTo>
                  <a:cubicBezTo>
                    <a:pt x="3137" y="173"/>
                    <a:pt x="2615" y="0"/>
                    <a:pt x="20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8"/>
            <p:cNvSpPr/>
            <p:nvPr/>
          </p:nvSpPr>
          <p:spPr>
            <a:xfrm>
              <a:off x="7047973" y="1586965"/>
              <a:ext cx="64509" cy="110527"/>
            </a:xfrm>
            <a:custGeom>
              <a:rect b="b" l="l" r="r" t="t"/>
              <a:pathLst>
                <a:path extrusionOk="0" h="3144" w="1835">
                  <a:moveTo>
                    <a:pt x="1192" y="1"/>
                  </a:moveTo>
                  <a:cubicBezTo>
                    <a:pt x="596" y="120"/>
                    <a:pt x="763" y="96"/>
                    <a:pt x="525" y="167"/>
                  </a:cubicBezTo>
                  <a:cubicBezTo>
                    <a:pt x="334" y="239"/>
                    <a:pt x="263" y="429"/>
                    <a:pt x="334" y="596"/>
                  </a:cubicBezTo>
                  <a:cubicBezTo>
                    <a:pt x="501" y="953"/>
                    <a:pt x="453" y="1334"/>
                    <a:pt x="239" y="1620"/>
                  </a:cubicBezTo>
                  <a:lnTo>
                    <a:pt x="96" y="1810"/>
                  </a:lnTo>
                  <a:cubicBezTo>
                    <a:pt x="1" y="1906"/>
                    <a:pt x="1" y="2049"/>
                    <a:pt x="72" y="2168"/>
                  </a:cubicBezTo>
                  <a:lnTo>
                    <a:pt x="644" y="3144"/>
                  </a:lnTo>
                  <a:cubicBezTo>
                    <a:pt x="1620" y="2382"/>
                    <a:pt x="1835" y="1025"/>
                    <a:pt x="119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8"/>
            <p:cNvSpPr/>
            <p:nvPr/>
          </p:nvSpPr>
          <p:spPr>
            <a:xfrm>
              <a:off x="6861301" y="1868275"/>
              <a:ext cx="146526" cy="59447"/>
            </a:xfrm>
            <a:custGeom>
              <a:rect b="b" l="l" r="r" t="t"/>
              <a:pathLst>
                <a:path extrusionOk="0" h="1691" w="4168">
                  <a:moveTo>
                    <a:pt x="310" y="0"/>
                  </a:moveTo>
                  <a:cubicBezTo>
                    <a:pt x="143" y="0"/>
                    <a:pt x="0" y="143"/>
                    <a:pt x="0" y="310"/>
                  </a:cubicBezTo>
                  <a:cubicBezTo>
                    <a:pt x="0" y="715"/>
                    <a:pt x="0" y="1381"/>
                    <a:pt x="0" y="1381"/>
                  </a:cubicBezTo>
                  <a:cubicBezTo>
                    <a:pt x="0" y="1572"/>
                    <a:pt x="143" y="1691"/>
                    <a:pt x="310" y="1691"/>
                  </a:cubicBezTo>
                  <a:lnTo>
                    <a:pt x="3858" y="1691"/>
                  </a:lnTo>
                  <a:cubicBezTo>
                    <a:pt x="4025" y="1691"/>
                    <a:pt x="4168" y="1572"/>
                    <a:pt x="4168" y="1381"/>
                  </a:cubicBezTo>
                  <a:cubicBezTo>
                    <a:pt x="4168" y="1072"/>
                    <a:pt x="4168" y="548"/>
                    <a:pt x="41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8"/>
            <p:cNvSpPr/>
            <p:nvPr/>
          </p:nvSpPr>
          <p:spPr>
            <a:xfrm>
              <a:off x="6831138" y="1585278"/>
              <a:ext cx="176689" cy="260428"/>
            </a:xfrm>
            <a:custGeom>
              <a:rect b="b" l="l" r="r" t="t"/>
              <a:pathLst>
                <a:path extrusionOk="0" h="7408" w="5026">
                  <a:moveTo>
                    <a:pt x="1073" y="1"/>
                  </a:moveTo>
                  <a:cubicBezTo>
                    <a:pt x="477" y="1"/>
                    <a:pt x="1" y="501"/>
                    <a:pt x="1" y="1096"/>
                  </a:cubicBezTo>
                  <a:lnTo>
                    <a:pt x="1" y="4359"/>
                  </a:lnTo>
                  <a:cubicBezTo>
                    <a:pt x="1" y="4430"/>
                    <a:pt x="1" y="5502"/>
                    <a:pt x="977" y="6288"/>
                  </a:cubicBezTo>
                  <a:cubicBezTo>
                    <a:pt x="1430" y="6645"/>
                    <a:pt x="1597" y="7074"/>
                    <a:pt x="1668" y="7407"/>
                  </a:cubicBezTo>
                  <a:lnTo>
                    <a:pt x="5026" y="7407"/>
                  </a:lnTo>
                  <a:cubicBezTo>
                    <a:pt x="5026" y="6359"/>
                    <a:pt x="5026" y="5311"/>
                    <a:pt x="5026" y="5264"/>
                  </a:cubicBezTo>
                  <a:cubicBezTo>
                    <a:pt x="4954" y="4788"/>
                    <a:pt x="4621" y="4359"/>
                    <a:pt x="4145" y="4168"/>
                  </a:cubicBezTo>
                  <a:cubicBezTo>
                    <a:pt x="3645" y="3978"/>
                    <a:pt x="3430" y="3740"/>
                    <a:pt x="3073" y="3359"/>
                  </a:cubicBezTo>
                  <a:cubicBezTo>
                    <a:pt x="2963" y="3249"/>
                    <a:pt x="2791" y="3183"/>
                    <a:pt x="2614" y="3183"/>
                  </a:cubicBezTo>
                  <a:cubicBezTo>
                    <a:pt x="2445" y="3183"/>
                    <a:pt x="2272" y="3243"/>
                    <a:pt x="2144" y="3383"/>
                  </a:cubicBezTo>
                  <a:cubicBezTo>
                    <a:pt x="2001" y="3525"/>
                    <a:pt x="2025" y="3740"/>
                    <a:pt x="2144" y="3859"/>
                  </a:cubicBezTo>
                  <a:lnTo>
                    <a:pt x="3192" y="4907"/>
                  </a:lnTo>
                  <a:cubicBezTo>
                    <a:pt x="3406" y="5097"/>
                    <a:pt x="3264" y="5454"/>
                    <a:pt x="2978" y="5454"/>
                  </a:cubicBezTo>
                  <a:cubicBezTo>
                    <a:pt x="2882" y="5454"/>
                    <a:pt x="2811" y="5431"/>
                    <a:pt x="2740" y="5359"/>
                  </a:cubicBezTo>
                  <a:lnTo>
                    <a:pt x="1692" y="4311"/>
                  </a:lnTo>
                  <a:cubicBezTo>
                    <a:pt x="1501" y="4097"/>
                    <a:pt x="1382" y="3811"/>
                    <a:pt x="1406" y="3549"/>
                  </a:cubicBezTo>
                  <a:lnTo>
                    <a:pt x="1406" y="358"/>
                  </a:lnTo>
                  <a:cubicBezTo>
                    <a:pt x="1406" y="168"/>
                    <a:pt x="1263" y="1"/>
                    <a:pt x="10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8"/>
            <p:cNvSpPr/>
            <p:nvPr/>
          </p:nvSpPr>
          <p:spPr>
            <a:xfrm>
              <a:off x="7033770" y="1868275"/>
              <a:ext cx="146526" cy="59447"/>
            </a:xfrm>
            <a:custGeom>
              <a:rect b="b" l="l" r="r" t="t"/>
              <a:pathLst>
                <a:path extrusionOk="0" h="1691" w="4168">
                  <a:moveTo>
                    <a:pt x="0" y="0"/>
                  </a:moveTo>
                  <a:cubicBezTo>
                    <a:pt x="0" y="548"/>
                    <a:pt x="0" y="1072"/>
                    <a:pt x="0" y="1381"/>
                  </a:cubicBezTo>
                  <a:cubicBezTo>
                    <a:pt x="0" y="1572"/>
                    <a:pt x="143" y="1691"/>
                    <a:pt x="310" y="1691"/>
                  </a:cubicBezTo>
                  <a:lnTo>
                    <a:pt x="3858" y="1691"/>
                  </a:lnTo>
                  <a:cubicBezTo>
                    <a:pt x="4025" y="1691"/>
                    <a:pt x="4168" y="1572"/>
                    <a:pt x="4168" y="1381"/>
                  </a:cubicBezTo>
                  <a:cubicBezTo>
                    <a:pt x="4168" y="1381"/>
                    <a:pt x="4168" y="715"/>
                    <a:pt x="4168" y="310"/>
                  </a:cubicBezTo>
                  <a:cubicBezTo>
                    <a:pt x="4168" y="143"/>
                    <a:pt x="4025" y="0"/>
                    <a:pt x="385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8"/>
            <p:cNvSpPr/>
            <p:nvPr/>
          </p:nvSpPr>
          <p:spPr>
            <a:xfrm>
              <a:off x="7033770" y="1585278"/>
              <a:ext cx="176654" cy="260428"/>
            </a:xfrm>
            <a:custGeom>
              <a:rect b="b" l="l" r="r" t="t"/>
              <a:pathLst>
                <a:path extrusionOk="0" h="7408" w="5025">
                  <a:moveTo>
                    <a:pt x="3953" y="1"/>
                  </a:moveTo>
                  <a:cubicBezTo>
                    <a:pt x="3763" y="1"/>
                    <a:pt x="3620" y="168"/>
                    <a:pt x="3620" y="358"/>
                  </a:cubicBezTo>
                  <a:lnTo>
                    <a:pt x="3620" y="3549"/>
                  </a:lnTo>
                  <a:cubicBezTo>
                    <a:pt x="3644" y="3811"/>
                    <a:pt x="3525" y="4097"/>
                    <a:pt x="3334" y="4311"/>
                  </a:cubicBezTo>
                  <a:lnTo>
                    <a:pt x="2286" y="5359"/>
                  </a:lnTo>
                  <a:cubicBezTo>
                    <a:pt x="2215" y="5431"/>
                    <a:pt x="2143" y="5454"/>
                    <a:pt x="2048" y="5454"/>
                  </a:cubicBezTo>
                  <a:cubicBezTo>
                    <a:pt x="1762" y="5454"/>
                    <a:pt x="1619" y="5097"/>
                    <a:pt x="1834" y="4907"/>
                  </a:cubicBezTo>
                  <a:lnTo>
                    <a:pt x="2882" y="3859"/>
                  </a:lnTo>
                  <a:cubicBezTo>
                    <a:pt x="3001" y="3740"/>
                    <a:pt x="3024" y="3525"/>
                    <a:pt x="2882" y="3383"/>
                  </a:cubicBezTo>
                  <a:cubicBezTo>
                    <a:pt x="2754" y="3243"/>
                    <a:pt x="2580" y="3183"/>
                    <a:pt x="2412" y="3183"/>
                  </a:cubicBezTo>
                  <a:cubicBezTo>
                    <a:pt x="2235" y="3183"/>
                    <a:pt x="2063" y="3249"/>
                    <a:pt x="1953" y="3359"/>
                  </a:cubicBezTo>
                  <a:cubicBezTo>
                    <a:pt x="1596" y="3740"/>
                    <a:pt x="1381" y="3978"/>
                    <a:pt x="881" y="4168"/>
                  </a:cubicBezTo>
                  <a:cubicBezTo>
                    <a:pt x="405" y="4359"/>
                    <a:pt x="71" y="4788"/>
                    <a:pt x="0" y="5264"/>
                  </a:cubicBezTo>
                  <a:cubicBezTo>
                    <a:pt x="0" y="5311"/>
                    <a:pt x="0" y="6359"/>
                    <a:pt x="0" y="7407"/>
                  </a:cubicBezTo>
                  <a:lnTo>
                    <a:pt x="3358" y="7407"/>
                  </a:lnTo>
                  <a:cubicBezTo>
                    <a:pt x="3429" y="7074"/>
                    <a:pt x="3596" y="6645"/>
                    <a:pt x="4049" y="6288"/>
                  </a:cubicBezTo>
                  <a:cubicBezTo>
                    <a:pt x="5025" y="5502"/>
                    <a:pt x="5025" y="4430"/>
                    <a:pt x="5025" y="4359"/>
                  </a:cubicBezTo>
                  <a:lnTo>
                    <a:pt x="5025" y="1096"/>
                  </a:lnTo>
                  <a:cubicBezTo>
                    <a:pt x="5025" y="501"/>
                    <a:pt x="4549" y="1"/>
                    <a:pt x="39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0" name="Google Shape;1100;p48"/>
          <p:cNvGrpSpPr/>
          <p:nvPr/>
        </p:nvGrpSpPr>
        <p:grpSpPr>
          <a:xfrm>
            <a:off x="2233772" y="1502279"/>
            <a:ext cx="286337" cy="378443"/>
            <a:chOff x="4780872" y="1549279"/>
            <a:chExt cx="286337" cy="378443"/>
          </a:xfrm>
        </p:grpSpPr>
        <p:sp>
          <p:nvSpPr>
            <p:cNvPr id="1101" name="Google Shape;1101;p48"/>
            <p:cNvSpPr/>
            <p:nvPr/>
          </p:nvSpPr>
          <p:spPr>
            <a:xfrm>
              <a:off x="4854522" y="1749381"/>
              <a:ext cx="79591" cy="56143"/>
            </a:xfrm>
            <a:custGeom>
              <a:rect b="b" l="l" r="r" t="t"/>
              <a:pathLst>
                <a:path extrusionOk="0" h="1597" w="2264">
                  <a:moveTo>
                    <a:pt x="1787" y="0"/>
                  </a:moveTo>
                  <a:cubicBezTo>
                    <a:pt x="1692" y="0"/>
                    <a:pt x="1597" y="48"/>
                    <a:pt x="1549" y="120"/>
                  </a:cubicBezTo>
                  <a:lnTo>
                    <a:pt x="1311" y="358"/>
                  </a:lnTo>
                  <a:cubicBezTo>
                    <a:pt x="1239" y="417"/>
                    <a:pt x="1156" y="447"/>
                    <a:pt x="1076" y="447"/>
                  </a:cubicBezTo>
                  <a:cubicBezTo>
                    <a:pt x="995" y="447"/>
                    <a:pt x="918" y="417"/>
                    <a:pt x="858" y="358"/>
                  </a:cubicBezTo>
                  <a:lnTo>
                    <a:pt x="620" y="120"/>
                  </a:lnTo>
                  <a:cubicBezTo>
                    <a:pt x="542" y="41"/>
                    <a:pt x="448" y="7"/>
                    <a:pt x="357" y="7"/>
                  </a:cubicBezTo>
                  <a:cubicBezTo>
                    <a:pt x="172" y="7"/>
                    <a:pt x="1" y="150"/>
                    <a:pt x="1" y="358"/>
                  </a:cubicBezTo>
                  <a:cubicBezTo>
                    <a:pt x="1" y="453"/>
                    <a:pt x="49" y="548"/>
                    <a:pt x="120" y="620"/>
                  </a:cubicBezTo>
                  <a:lnTo>
                    <a:pt x="1073" y="1596"/>
                  </a:lnTo>
                  <a:lnTo>
                    <a:pt x="2049" y="620"/>
                  </a:lnTo>
                  <a:cubicBezTo>
                    <a:pt x="2263" y="382"/>
                    <a:pt x="2120" y="0"/>
                    <a:pt x="17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8"/>
            <p:cNvSpPr/>
            <p:nvPr/>
          </p:nvSpPr>
          <p:spPr>
            <a:xfrm>
              <a:off x="4786708" y="1549279"/>
              <a:ext cx="280502" cy="308134"/>
            </a:xfrm>
            <a:custGeom>
              <a:rect b="b" l="l" r="r" t="t"/>
              <a:pathLst>
                <a:path extrusionOk="0" h="8765" w="7979">
                  <a:moveTo>
                    <a:pt x="3729" y="5069"/>
                  </a:moveTo>
                  <a:cubicBezTo>
                    <a:pt x="4242" y="5069"/>
                    <a:pt x="4716" y="5473"/>
                    <a:pt x="4716" y="6050"/>
                  </a:cubicBezTo>
                  <a:cubicBezTo>
                    <a:pt x="4716" y="6312"/>
                    <a:pt x="4597" y="6574"/>
                    <a:pt x="4430" y="6764"/>
                  </a:cubicBezTo>
                  <a:cubicBezTo>
                    <a:pt x="4430" y="6764"/>
                    <a:pt x="3240" y="7955"/>
                    <a:pt x="3240" y="7955"/>
                  </a:cubicBezTo>
                  <a:cubicBezTo>
                    <a:pt x="3168" y="8014"/>
                    <a:pt x="3085" y="8044"/>
                    <a:pt x="3005" y="8044"/>
                  </a:cubicBezTo>
                  <a:cubicBezTo>
                    <a:pt x="2924" y="8044"/>
                    <a:pt x="2847" y="8014"/>
                    <a:pt x="2787" y="7955"/>
                  </a:cubicBezTo>
                  <a:lnTo>
                    <a:pt x="1597" y="6764"/>
                  </a:lnTo>
                  <a:cubicBezTo>
                    <a:pt x="1192" y="6359"/>
                    <a:pt x="1216" y="5740"/>
                    <a:pt x="1597" y="5359"/>
                  </a:cubicBezTo>
                  <a:cubicBezTo>
                    <a:pt x="1778" y="5178"/>
                    <a:pt x="2027" y="5076"/>
                    <a:pt x="2284" y="5076"/>
                  </a:cubicBezTo>
                  <a:cubicBezTo>
                    <a:pt x="2533" y="5076"/>
                    <a:pt x="2791" y="5172"/>
                    <a:pt x="3002" y="5383"/>
                  </a:cubicBezTo>
                  <a:cubicBezTo>
                    <a:pt x="3220" y="5165"/>
                    <a:pt x="3479" y="5069"/>
                    <a:pt x="3729" y="5069"/>
                  </a:cubicBezTo>
                  <a:close/>
                  <a:moveTo>
                    <a:pt x="3811" y="1"/>
                  </a:moveTo>
                  <a:cubicBezTo>
                    <a:pt x="3549" y="1"/>
                    <a:pt x="3311" y="215"/>
                    <a:pt x="3311" y="477"/>
                  </a:cubicBezTo>
                  <a:lnTo>
                    <a:pt x="3311" y="3692"/>
                  </a:lnTo>
                  <a:cubicBezTo>
                    <a:pt x="3311" y="3859"/>
                    <a:pt x="3192" y="4002"/>
                    <a:pt x="3025" y="4002"/>
                  </a:cubicBezTo>
                  <a:cubicBezTo>
                    <a:pt x="3011" y="4003"/>
                    <a:pt x="2998" y="4004"/>
                    <a:pt x="2984" y="4004"/>
                  </a:cubicBezTo>
                  <a:cubicBezTo>
                    <a:pt x="2815" y="4004"/>
                    <a:pt x="2692" y="3869"/>
                    <a:pt x="2692" y="3692"/>
                  </a:cubicBezTo>
                  <a:lnTo>
                    <a:pt x="2692" y="1192"/>
                  </a:lnTo>
                  <a:cubicBezTo>
                    <a:pt x="2692" y="906"/>
                    <a:pt x="2478" y="691"/>
                    <a:pt x="2192" y="691"/>
                  </a:cubicBezTo>
                  <a:lnTo>
                    <a:pt x="2144" y="691"/>
                  </a:lnTo>
                  <a:cubicBezTo>
                    <a:pt x="1859" y="691"/>
                    <a:pt x="1644" y="906"/>
                    <a:pt x="1644" y="1192"/>
                  </a:cubicBezTo>
                  <a:lnTo>
                    <a:pt x="1644" y="3692"/>
                  </a:lnTo>
                  <a:cubicBezTo>
                    <a:pt x="1644" y="3859"/>
                    <a:pt x="1501" y="4002"/>
                    <a:pt x="1335" y="4002"/>
                  </a:cubicBezTo>
                  <a:cubicBezTo>
                    <a:pt x="1321" y="4003"/>
                    <a:pt x="1307" y="4004"/>
                    <a:pt x="1293" y="4004"/>
                  </a:cubicBezTo>
                  <a:cubicBezTo>
                    <a:pt x="1124" y="4004"/>
                    <a:pt x="1001" y="3869"/>
                    <a:pt x="1001" y="3692"/>
                  </a:cubicBezTo>
                  <a:lnTo>
                    <a:pt x="1001" y="2525"/>
                  </a:lnTo>
                  <a:cubicBezTo>
                    <a:pt x="1001" y="2263"/>
                    <a:pt x="787" y="2025"/>
                    <a:pt x="501" y="2025"/>
                  </a:cubicBezTo>
                  <a:cubicBezTo>
                    <a:pt x="191" y="2025"/>
                    <a:pt x="1" y="2263"/>
                    <a:pt x="1" y="2525"/>
                  </a:cubicBezTo>
                  <a:lnTo>
                    <a:pt x="1" y="6026"/>
                  </a:lnTo>
                  <a:cubicBezTo>
                    <a:pt x="1" y="6931"/>
                    <a:pt x="72" y="7860"/>
                    <a:pt x="263" y="8765"/>
                  </a:cubicBezTo>
                  <a:lnTo>
                    <a:pt x="5764" y="8765"/>
                  </a:lnTo>
                  <a:cubicBezTo>
                    <a:pt x="6026" y="8002"/>
                    <a:pt x="6431" y="7288"/>
                    <a:pt x="7026" y="6693"/>
                  </a:cubicBezTo>
                  <a:lnTo>
                    <a:pt x="7598" y="6121"/>
                  </a:lnTo>
                  <a:cubicBezTo>
                    <a:pt x="7907" y="5812"/>
                    <a:pt x="7979" y="5359"/>
                    <a:pt x="7836" y="4978"/>
                  </a:cubicBezTo>
                  <a:cubicBezTo>
                    <a:pt x="7812" y="4978"/>
                    <a:pt x="7812" y="4954"/>
                    <a:pt x="7812" y="4954"/>
                  </a:cubicBezTo>
                  <a:cubicBezTo>
                    <a:pt x="7715" y="4788"/>
                    <a:pt x="7545" y="4702"/>
                    <a:pt x="7378" y="4702"/>
                  </a:cubicBezTo>
                  <a:cubicBezTo>
                    <a:pt x="7258" y="4702"/>
                    <a:pt x="7139" y="4746"/>
                    <a:pt x="7050" y="4835"/>
                  </a:cubicBezTo>
                  <a:cubicBezTo>
                    <a:pt x="6740" y="5121"/>
                    <a:pt x="6717" y="5169"/>
                    <a:pt x="6550" y="5311"/>
                  </a:cubicBezTo>
                  <a:cubicBezTo>
                    <a:pt x="6489" y="5372"/>
                    <a:pt x="6414" y="5399"/>
                    <a:pt x="6340" y="5399"/>
                  </a:cubicBezTo>
                  <a:cubicBezTo>
                    <a:pt x="6181" y="5399"/>
                    <a:pt x="6026" y="5276"/>
                    <a:pt x="6026" y="5097"/>
                  </a:cubicBezTo>
                  <a:lnTo>
                    <a:pt x="6026" y="1192"/>
                  </a:lnTo>
                  <a:cubicBezTo>
                    <a:pt x="6026" y="906"/>
                    <a:pt x="5788" y="691"/>
                    <a:pt x="5526" y="691"/>
                  </a:cubicBezTo>
                  <a:cubicBezTo>
                    <a:pt x="5216" y="691"/>
                    <a:pt x="5002" y="930"/>
                    <a:pt x="5002" y="1192"/>
                  </a:cubicBezTo>
                  <a:lnTo>
                    <a:pt x="5002" y="3692"/>
                  </a:lnTo>
                  <a:cubicBezTo>
                    <a:pt x="5002" y="3859"/>
                    <a:pt x="4883" y="4002"/>
                    <a:pt x="4716" y="4002"/>
                  </a:cubicBezTo>
                  <a:cubicBezTo>
                    <a:pt x="4702" y="4003"/>
                    <a:pt x="4689" y="4004"/>
                    <a:pt x="4675" y="4004"/>
                  </a:cubicBezTo>
                  <a:cubicBezTo>
                    <a:pt x="4506" y="4004"/>
                    <a:pt x="4383" y="3869"/>
                    <a:pt x="4383" y="3692"/>
                  </a:cubicBezTo>
                  <a:lnTo>
                    <a:pt x="4383" y="477"/>
                  </a:lnTo>
                  <a:cubicBezTo>
                    <a:pt x="4383" y="215"/>
                    <a:pt x="4145" y="1"/>
                    <a:pt x="38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8"/>
            <p:cNvSpPr/>
            <p:nvPr/>
          </p:nvSpPr>
          <p:spPr>
            <a:xfrm>
              <a:off x="4780872" y="1879981"/>
              <a:ext cx="235292" cy="47740"/>
            </a:xfrm>
            <a:custGeom>
              <a:rect b="b" l="l" r="r" t="t"/>
              <a:pathLst>
                <a:path extrusionOk="0" h="1358" w="6693">
                  <a:moveTo>
                    <a:pt x="310" y="1"/>
                  </a:moveTo>
                  <a:cubicBezTo>
                    <a:pt x="143" y="1"/>
                    <a:pt x="0" y="143"/>
                    <a:pt x="0" y="310"/>
                  </a:cubicBezTo>
                  <a:lnTo>
                    <a:pt x="0" y="1048"/>
                  </a:lnTo>
                  <a:cubicBezTo>
                    <a:pt x="0" y="1239"/>
                    <a:pt x="143" y="1358"/>
                    <a:pt x="310" y="1358"/>
                  </a:cubicBezTo>
                  <a:lnTo>
                    <a:pt x="6383" y="1358"/>
                  </a:lnTo>
                  <a:cubicBezTo>
                    <a:pt x="6549" y="1358"/>
                    <a:pt x="6692" y="1239"/>
                    <a:pt x="6692" y="1048"/>
                  </a:cubicBezTo>
                  <a:lnTo>
                    <a:pt x="6692" y="310"/>
                  </a:lnTo>
                  <a:cubicBezTo>
                    <a:pt x="6692" y="143"/>
                    <a:pt x="6549" y="1"/>
                    <a:pt x="63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4" name="Google Shape;1104;p48"/>
          <p:cNvGrpSpPr/>
          <p:nvPr/>
        </p:nvGrpSpPr>
        <p:grpSpPr>
          <a:xfrm>
            <a:off x="2186458" y="3161158"/>
            <a:ext cx="380973" cy="341601"/>
            <a:chOff x="2661071" y="2844421"/>
            <a:chExt cx="380973" cy="341601"/>
          </a:xfrm>
        </p:grpSpPr>
        <p:sp>
          <p:nvSpPr>
            <p:cNvPr id="1105" name="Google Shape;1105;p48"/>
            <p:cNvSpPr/>
            <p:nvPr/>
          </p:nvSpPr>
          <p:spPr>
            <a:xfrm>
              <a:off x="3004323" y="2885622"/>
              <a:ext cx="37721" cy="28159"/>
            </a:xfrm>
            <a:custGeom>
              <a:rect b="b" l="l" r="r" t="t"/>
              <a:pathLst>
                <a:path extrusionOk="0" h="801" w="1073">
                  <a:moveTo>
                    <a:pt x="712" y="1"/>
                  </a:moveTo>
                  <a:cubicBezTo>
                    <a:pt x="664" y="1"/>
                    <a:pt x="616" y="14"/>
                    <a:pt x="572" y="43"/>
                  </a:cubicBezTo>
                  <a:lnTo>
                    <a:pt x="215" y="210"/>
                  </a:lnTo>
                  <a:cubicBezTo>
                    <a:pt x="72" y="281"/>
                    <a:pt x="1" y="472"/>
                    <a:pt x="72" y="615"/>
                  </a:cubicBezTo>
                  <a:cubicBezTo>
                    <a:pt x="139" y="730"/>
                    <a:pt x="251" y="800"/>
                    <a:pt x="361" y="800"/>
                  </a:cubicBezTo>
                  <a:cubicBezTo>
                    <a:pt x="409" y="800"/>
                    <a:pt x="457" y="787"/>
                    <a:pt x="501" y="758"/>
                  </a:cubicBezTo>
                  <a:lnTo>
                    <a:pt x="834" y="591"/>
                  </a:lnTo>
                  <a:cubicBezTo>
                    <a:pt x="1001" y="519"/>
                    <a:pt x="1073" y="329"/>
                    <a:pt x="977" y="186"/>
                  </a:cubicBezTo>
                  <a:cubicBezTo>
                    <a:pt x="928" y="70"/>
                    <a:pt x="821" y="1"/>
                    <a:pt x="7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8"/>
            <p:cNvSpPr/>
            <p:nvPr/>
          </p:nvSpPr>
          <p:spPr>
            <a:xfrm>
              <a:off x="3004323" y="2962647"/>
              <a:ext cx="37721" cy="28159"/>
            </a:xfrm>
            <a:custGeom>
              <a:rect b="b" l="l" r="r" t="t"/>
              <a:pathLst>
                <a:path extrusionOk="0" h="801" w="1073">
                  <a:moveTo>
                    <a:pt x="361" y="0"/>
                  </a:moveTo>
                  <a:cubicBezTo>
                    <a:pt x="251" y="0"/>
                    <a:pt x="139" y="70"/>
                    <a:pt x="72" y="186"/>
                  </a:cubicBezTo>
                  <a:cubicBezTo>
                    <a:pt x="1" y="329"/>
                    <a:pt x="72" y="519"/>
                    <a:pt x="215" y="591"/>
                  </a:cubicBezTo>
                  <a:lnTo>
                    <a:pt x="572" y="758"/>
                  </a:lnTo>
                  <a:cubicBezTo>
                    <a:pt x="616" y="787"/>
                    <a:pt x="664" y="800"/>
                    <a:pt x="712" y="800"/>
                  </a:cubicBezTo>
                  <a:cubicBezTo>
                    <a:pt x="821" y="800"/>
                    <a:pt x="928" y="730"/>
                    <a:pt x="977" y="615"/>
                  </a:cubicBezTo>
                  <a:cubicBezTo>
                    <a:pt x="1073" y="472"/>
                    <a:pt x="1001" y="281"/>
                    <a:pt x="834" y="210"/>
                  </a:cubicBezTo>
                  <a:lnTo>
                    <a:pt x="501" y="43"/>
                  </a:lnTo>
                  <a:cubicBezTo>
                    <a:pt x="457" y="14"/>
                    <a:pt x="409" y="0"/>
                    <a:pt x="36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8"/>
            <p:cNvSpPr/>
            <p:nvPr/>
          </p:nvSpPr>
          <p:spPr>
            <a:xfrm>
              <a:off x="2778312" y="2885622"/>
              <a:ext cx="37686" cy="28159"/>
            </a:xfrm>
            <a:custGeom>
              <a:rect b="b" l="l" r="r" t="t"/>
              <a:pathLst>
                <a:path extrusionOk="0" h="801" w="1072">
                  <a:moveTo>
                    <a:pt x="360" y="1"/>
                  </a:moveTo>
                  <a:cubicBezTo>
                    <a:pt x="252" y="1"/>
                    <a:pt x="145" y="70"/>
                    <a:pt x="95" y="186"/>
                  </a:cubicBezTo>
                  <a:cubicBezTo>
                    <a:pt x="0" y="329"/>
                    <a:pt x="71" y="519"/>
                    <a:pt x="238" y="591"/>
                  </a:cubicBezTo>
                  <a:lnTo>
                    <a:pt x="572" y="758"/>
                  </a:lnTo>
                  <a:cubicBezTo>
                    <a:pt x="615" y="787"/>
                    <a:pt x="663" y="800"/>
                    <a:pt x="711" y="800"/>
                  </a:cubicBezTo>
                  <a:cubicBezTo>
                    <a:pt x="820" y="800"/>
                    <a:pt x="927" y="730"/>
                    <a:pt x="976" y="615"/>
                  </a:cubicBezTo>
                  <a:cubicBezTo>
                    <a:pt x="1072" y="472"/>
                    <a:pt x="1000" y="281"/>
                    <a:pt x="857" y="210"/>
                  </a:cubicBezTo>
                  <a:lnTo>
                    <a:pt x="500" y="43"/>
                  </a:lnTo>
                  <a:cubicBezTo>
                    <a:pt x="456" y="14"/>
                    <a:pt x="408" y="1"/>
                    <a:pt x="3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8"/>
            <p:cNvSpPr/>
            <p:nvPr/>
          </p:nvSpPr>
          <p:spPr>
            <a:xfrm>
              <a:off x="2778312" y="2962647"/>
              <a:ext cx="37686" cy="28159"/>
            </a:xfrm>
            <a:custGeom>
              <a:rect b="b" l="l" r="r" t="t"/>
              <a:pathLst>
                <a:path extrusionOk="0" h="801" w="1072">
                  <a:moveTo>
                    <a:pt x="712" y="0"/>
                  </a:moveTo>
                  <a:cubicBezTo>
                    <a:pt x="663" y="0"/>
                    <a:pt x="615" y="14"/>
                    <a:pt x="572" y="43"/>
                  </a:cubicBezTo>
                  <a:lnTo>
                    <a:pt x="238" y="210"/>
                  </a:lnTo>
                  <a:cubicBezTo>
                    <a:pt x="71" y="281"/>
                    <a:pt x="0" y="472"/>
                    <a:pt x="95" y="615"/>
                  </a:cubicBezTo>
                  <a:cubicBezTo>
                    <a:pt x="145" y="730"/>
                    <a:pt x="252" y="800"/>
                    <a:pt x="360" y="800"/>
                  </a:cubicBezTo>
                  <a:cubicBezTo>
                    <a:pt x="408" y="800"/>
                    <a:pt x="456" y="787"/>
                    <a:pt x="500" y="758"/>
                  </a:cubicBezTo>
                  <a:lnTo>
                    <a:pt x="857" y="591"/>
                  </a:lnTo>
                  <a:cubicBezTo>
                    <a:pt x="1000" y="519"/>
                    <a:pt x="1072" y="329"/>
                    <a:pt x="1000" y="186"/>
                  </a:cubicBezTo>
                  <a:cubicBezTo>
                    <a:pt x="934" y="70"/>
                    <a:pt x="822" y="0"/>
                    <a:pt x="7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8"/>
            <p:cNvSpPr/>
            <p:nvPr/>
          </p:nvSpPr>
          <p:spPr>
            <a:xfrm>
              <a:off x="2898858" y="3008524"/>
              <a:ext cx="21796" cy="41870"/>
            </a:xfrm>
            <a:custGeom>
              <a:rect b="b" l="l" r="r" t="t"/>
              <a:pathLst>
                <a:path extrusionOk="0" h="1191" w="620">
                  <a:moveTo>
                    <a:pt x="0" y="0"/>
                  </a:moveTo>
                  <a:lnTo>
                    <a:pt x="0" y="858"/>
                  </a:lnTo>
                  <a:cubicBezTo>
                    <a:pt x="0" y="1048"/>
                    <a:pt x="143" y="1191"/>
                    <a:pt x="310" y="1191"/>
                  </a:cubicBezTo>
                  <a:cubicBezTo>
                    <a:pt x="477" y="1191"/>
                    <a:pt x="619" y="1048"/>
                    <a:pt x="619" y="858"/>
                  </a:cubicBezTo>
                  <a:lnTo>
                    <a:pt x="61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8"/>
            <p:cNvSpPr/>
            <p:nvPr/>
          </p:nvSpPr>
          <p:spPr>
            <a:xfrm>
              <a:off x="2827705" y="2844421"/>
              <a:ext cx="164104" cy="164139"/>
            </a:xfrm>
            <a:custGeom>
              <a:rect b="b" l="l" r="r" t="t"/>
              <a:pathLst>
                <a:path extrusionOk="0" h="4669" w="4668">
                  <a:moveTo>
                    <a:pt x="2334" y="1"/>
                  </a:moveTo>
                  <a:cubicBezTo>
                    <a:pt x="1691" y="1"/>
                    <a:pt x="1167" y="429"/>
                    <a:pt x="1048" y="1025"/>
                  </a:cubicBezTo>
                  <a:cubicBezTo>
                    <a:pt x="453" y="1168"/>
                    <a:pt x="0" y="1691"/>
                    <a:pt x="0" y="2334"/>
                  </a:cubicBezTo>
                  <a:cubicBezTo>
                    <a:pt x="0" y="2835"/>
                    <a:pt x="286" y="3287"/>
                    <a:pt x="715" y="3501"/>
                  </a:cubicBezTo>
                  <a:cubicBezTo>
                    <a:pt x="857" y="4121"/>
                    <a:pt x="1381" y="4573"/>
                    <a:pt x="2024" y="4668"/>
                  </a:cubicBezTo>
                  <a:lnTo>
                    <a:pt x="2024" y="3144"/>
                  </a:lnTo>
                  <a:lnTo>
                    <a:pt x="1429" y="2549"/>
                  </a:lnTo>
                  <a:cubicBezTo>
                    <a:pt x="1310" y="2430"/>
                    <a:pt x="1310" y="2239"/>
                    <a:pt x="1429" y="2096"/>
                  </a:cubicBezTo>
                  <a:cubicBezTo>
                    <a:pt x="1500" y="2037"/>
                    <a:pt x="1584" y="2007"/>
                    <a:pt x="1664" y="2007"/>
                  </a:cubicBezTo>
                  <a:cubicBezTo>
                    <a:pt x="1744" y="2007"/>
                    <a:pt x="1822" y="2037"/>
                    <a:pt x="1881" y="2096"/>
                  </a:cubicBezTo>
                  <a:lnTo>
                    <a:pt x="2024" y="2239"/>
                  </a:lnTo>
                  <a:lnTo>
                    <a:pt x="2024" y="1668"/>
                  </a:lnTo>
                  <a:cubicBezTo>
                    <a:pt x="2024" y="1477"/>
                    <a:pt x="2167" y="1334"/>
                    <a:pt x="2334" y="1334"/>
                  </a:cubicBezTo>
                  <a:cubicBezTo>
                    <a:pt x="2501" y="1334"/>
                    <a:pt x="2643" y="1477"/>
                    <a:pt x="2643" y="1668"/>
                  </a:cubicBezTo>
                  <a:lnTo>
                    <a:pt x="2643" y="2573"/>
                  </a:lnTo>
                  <a:lnTo>
                    <a:pt x="2786" y="2454"/>
                  </a:lnTo>
                  <a:cubicBezTo>
                    <a:pt x="2846" y="2382"/>
                    <a:pt x="2929" y="2346"/>
                    <a:pt x="3013" y="2346"/>
                  </a:cubicBezTo>
                  <a:cubicBezTo>
                    <a:pt x="3096" y="2346"/>
                    <a:pt x="3179" y="2382"/>
                    <a:pt x="3239" y="2454"/>
                  </a:cubicBezTo>
                  <a:cubicBezTo>
                    <a:pt x="3358" y="2573"/>
                    <a:pt x="3358" y="2763"/>
                    <a:pt x="3239" y="2882"/>
                  </a:cubicBezTo>
                  <a:lnTo>
                    <a:pt x="2643" y="3478"/>
                  </a:lnTo>
                  <a:lnTo>
                    <a:pt x="2643" y="4668"/>
                  </a:lnTo>
                  <a:cubicBezTo>
                    <a:pt x="3286" y="4573"/>
                    <a:pt x="3810" y="4121"/>
                    <a:pt x="3953" y="3501"/>
                  </a:cubicBezTo>
                  <a:cubicBezTo>
                    <a:pt x="4382" y="3287"/>
                    <a:pt x="4668" y="2835"/>
                    <a:pt x="4668" y="2334"/>
                  </a:cubicBezTo>
                  <a:cubicBezTo>
                    <a:pt x="4668" y="1691"/>
                    <a:pt x="4215" y="1168"/>
                    <a:pt x="3620" y="1025"/>
                  </a:cubicBezTo>
                  <a:cubicBezTo>
                    <a:pt x="3501" y="429"/>
                    <a:pt x="2977" y="1"/>
                    <a:pt x="23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8"/>
            <p:cNvSpPr/>
            <p:nvPr/>
          </p:nvSpPr>
          <p:spPr>
            <a:xfrm>
              <a:off x="2743966" y="3045366"/>
              <a:ext cx="25171" cy="140655"/>
            </a:xfrm>
            <a:custGeom>
              <a:rect b="b" l="l" r="r" t="t"/>
              <a:pathLst>
                <a:path extrusionOk="0" h="4001" w="716">
                  <a:moveTo>
                    <a:pt x="1" y="0"/>
                  </a:moveTo>
                  <a:lnTo>
                    <a:pt x="1" y="4001"/>
                  </a:lnTo>
                  <a:lnTo>
                    <a:pt x="405" y="4001"/>
                  </a:lnTo>
                  <a:cubicBezTo>
                    <a:pt x="572" y="4001"/>
                    <a:pt x="715" y="3858"/>
                    <a:pt x="715" y="3691"/>
                  </a:cubicBezTo>
                  <a:lnTo>
                    <a:pt x="715" y="334"/>
                  </a:lnTo>
                  <a:cubicBezTo>
                    <a:pt x="715" y="143"/>
                    <a:pt x="572" y="0"/>
                    <a:pt x="40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8"/>
            <p:cNvSpPr/>
            <p:nvPr/>
          </p:nvSpPr>
          <p:spPr>
            <a:xfrm>
              <a:off x="2661071" y="3010176"/>
              <a:ext cx="60326" cy="175845"/>
            </a:xfrm>
            <a:custGeom>
              <a:rect b="b" l="l" r="r" t="t"/>
              <a:pathLst>
                <a:path extrusionOk="0" h="5002" w="1716">
                  <a:moveTo>
                    <a:pt x="311" y="1"/>
                  </a:moveTo>
                  <a:cubicBezTo>
                    <a:pt x="144" y="1"/>
                    <a:pt x="1" y="144"/>
                    <a:pt x="1" y="311"/>
                  </a:cubicBezTo>
                  <a:lnTo>
                    <a:pt x="1" y="4692"/>
                  </a:lnTo>
                  <a:cubicBezTo>
                    <a:pt x="1" y="4859"/>
                    <a:pt x="144" y="5002"/>
                    <a:pt x="311" y="5002"/>
                  </a:cubicBezTo>
                  <a:lnTo>
                    <a:pt x="1716" y="5002"/>
                  </a:lnTo>
                  <a:lnTo>
                    <a:pt x="1716" y="311"/>
                  </a:lnTo>
                  <a:cubicBezTo>
                    <a:pt x="1716" y="144"/>
                    <a:pt x="1573" y="1"/>
                    <a:pt x="140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8"/>
            <p:cNvSpPr/>
            <p:nvPr/>
          </p:nvSpPr>
          <p:spPr>
            <a:xfrm>
              <a:off x="2790862" y="3044523"/>
              <a:ext cx="249495" cy="135241"/>
            </a:xfrm>
            <a:custGeom>
              <a:rect b="b" l="l" r="r" t="t"/>
              <a:pathLst>
                <a:path extrusionOk="0" h="3847" w="7097">
                  <a:moveTo>
                    <a:pt x="1215" y="0"/>
                  </a:moveTo>
                  <a:cubicBezTo>
                    <a:pt x="1000" y="0"/>
                    <a:pt x="786" y="48"/>
                    <a:pt x="596" y="143"/>
                  </a:cubicBezTo>
                  <a:lnTo>
                    <a:pt x="0" y="405"/>
                  </a:lnTo>
                  <a:lnTo>
                    <a:pt x="0" y="3453"/>
                  </a:lnTo>
                  <a:lnTo>
                    <a:pt x="953" y="3096"/>
                  </a:lnTo>
                  <a:lnTo>
                    <a:pt x="2763" y="3763"/>
                  </a:lnTo>
                  <a:cubicBezTo>
                    <a:pt x="2904" y="3819"/>
                    <a:pt x="3052" y="3846"/>
                    <a:pt x="3199" y="3846"/>
                  </a:cubicBezTo>
                  <a:cubicBezTo>
                    <a:pt x="3424" y="3846"/>
                    <a:pt x="3647" y="3783"/>
                    <a:pt x="3834" y="3668"/>
                  </a:cubicBezTo>
                  <a:cubicBezTo>
                    <a:pt x="6564" y="2095"/>
                    <a:pt x="6597" y="2072"/>
                    <a:pt x="6597" y="2072"/>
                  </a:cubicBezTo>
                  <a:lnTo>
                    <a:pt x="6597" y="2072"/>
                  </a:lnTo>
                  <a:cubicBezTo>
                    <a:pt x="6597" y="2072"/>
                    <a:pt x="6597" y="2072"/>
                    <a:pt x="6597" y="2072"/>
                  </a:cubicBezTo>
                  <a:cubicBezTo>
                    <a:pt x="6906" y="1905"/>
                    <a:pt x="7097" y="1572"/>
                    <a:pt x="7097" y="1215"/>
                  </a:cubicBezTo>
                  <a:cubicBezTo>
                    <a:pt x="7097" y="945"/>
                    <a:pt x="6852" y="743"/>
                    <a:pt x="6598" y="743"/>
                  </a:cubicBezTo>
                  <a:cubicBezTo>
                    <a:pt x="6517" y="743"/>
                    <a:pt x="6434" y="764"/>
                    <a:pt x="6359" y="810"/>
                  </a:cubicBezTo>
                  <a:lnTo>
                    <a:pt x="4120" y="2096"/>
                  </a:lnTo>
                  <a:cubicBezTo>
                    <a:pt x="3860" y="2260"/>
                    <a:pt x="3560" y="2338"/>
                    <a:pt x="3252" y="2338"/>
                  </a:cubicBezTo>
                  <a:cubicBezTo>
                    <a:pt x="3026" y="2338"/>
                    <a:pt x="2795" y="2296"/>
                    <a:pt x="2572" y="2215"/>
                  </a:cubicBezTo>
                  <a:lnTo>
                    <a:pt x="1548" y="1786"/>
                  </a:lnTo>
                  <a:cubicBezTo>
                    <a:pt x="1381" y="1715"/>
                    <a:pt x="1310" y="1524"/>
                    <a:pt x="1381" y="1358"/>
                  </a:cubicBezTo>
                  <a:cubicBezTo>
                    <a:pt x="1434" y="1235"/>
                    <a:pt x="1552" y="1163"/>
                    <a:pt x="1677" y="1163"/>
                  </a:cubicBezTo>
                  <a:cubicBezTo>
                    <a:pt x="1721" y="1163"/>
                    <a:pt x="1767" y="1172"/>
                    <a:pt x="1810" y="1191"/>
                  </a:cubicBezTo>
                  <a:lnTo>
                    <a:pt x="2739" y="1596"/>
                  </a:lnTo>
                  <a:cubicBezTo>
                    <a:pt x="2810" y="1620"/>
                    <a:pt x="2882" y="1643"/>
                    <a:pt x="2953" y="1643"/>
                  </a:cubicBezTo>
                  <a:cubicBezTo>
                    <a:pt x="3406" y="1643"/>
                    <a:pt x="3644" y="1096"/>
                    <a:pt x="3358" y="810"/>
                  </a:cubicBezTo>
                  <a:cubicBezTo>
                    <a:pt x="3287" y="739"/>
                    <a:pt x="3191" y="667"/>
                    <a:pt x="3120" y="643"/>
                  </a:cubicBezTo>
                  <a:lnTo>
                    <a:pt x="1834" y="143"/>
                  </a:lnTo>
                  <a:cubicBezTo>
                    <a:pt x="1643" y="48"/>
                    <a:pt x="1429" y="0"/>
                    <a:pt x="12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 name="Google Shape;1114;p48"/>
          <p:cNvGrpSpPr/>
          <p:nvPr/>
        </p:nvGrpSpPr>
        <p:grpSpPr>
          <a:xfrm>
            <a:off x="2186885" y="2335077"/>
            <a:ext cx="380130" cy="353307"/>
            <a:chOff x="1964548" y="1561865"/>
            <a:chExt cx="380130" cy="353307"/>
          </a:xfrm>
        </p:grpSpPr>
        <p:sp>
          <p:nvSpPr>
            <p:cNvPr id="1115" name="Google Shape;1115;p48"/>
            <p:cNvSpPr/>
            <p:nvPr/>
          </p:nvSpPr>
          <p:spPr>
            <a:xfrm>
              <a:off x="2095148" y="1608726"/>
              <a:ext cx="118929" cy="92493"/>
            </a:xfrm>
            <a:custGeom>
              <a:rect b="b" l="l" r="r" t="t"/>
              <a:pathLst>
                <a:path extrusionOk="0" h="2631" w="3383">
                  <a:moveTo>
                    <a:pt x="1719" y="0"/>
                  </a:moveTo>
                  <a:cubicBezTo>
                    <a:pt x="786" y="0"/>
                    <a:pt x="1" y="754"/>
                    <a:pt x="24" y="1739"/>
                  </a:cubicBezTo>
                  <a:cubicBezTo>
                    <a:pt x="43" y="2254"/>
                    <a:pt x="474" y="2628"/>
                    <a:pt x="943" y="2628"/>
                  </a:cubicBezTo>
                  <a:cubicBezTo>
                    <a:pt x="1081" y="2628"/>
                    <a:pt x="1223" y="2595"/>
                    <a:pt x="1358" y="2525"/>
                  </a:cubicBezTo>
                  <a:lnTo>
                    <a:pt x="1548" y="2430"/>
                  </a:lnTo>
                  <a:cubicBezTo>
                    <a:pt x="1596" y="2406"/>
                    <a:pt x="1644" y="2394"/>
                    <a:pt x="1691" y="2394"/>
                  </a:cubicBezTo>
                  <a:cubicBezTo>
                    <a:pt x="1739" y="2394"/>
                    <a:pt x="1786" y="2406"/>
                    <a:pt x="1834" y="2430"/>
                  </a:cubicBezTo>
                  <a:lnTo>
                    <a:pt x="2025" y="2525"/>
                  </a:lnTo>
                  <a:cubicBezTo>
                    <a:pt x="2164" y="2597"/>
                    <a:pt x="2308" y="2631"/>
                    <a:pt x="2449" y="2631"/>
                  </a:cubicBezTo>
                  <a:cubicBezTo>
                    <a:pt x="2908" y="2631"/>
                    <a:pt x="3322" y="2274"/>
                    <a:pt x="3358" y="1763"/>
                  </a:cubicBezTo>
                  <a:cubicBezTo>
                    <a:pt x="3382" y="787"/>
                    <a:pt x="2644" y="48"/>
                    <a:pt x="1763" y="1"/>
                  </a:cubicBezTo>
                  <a:cubicBezTo>
                    <a:pt x="1748" y="0"/>
                    <a:pt x="1734" y="0"/>
                    <a:pt x="17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8"/>
            <p:cNvSpPr/>
            <p:nvPr/>
          </p:nvSpPr>
          <p:spPr>
            <a:xfrm>
              <a:off x="2119440" y="1561865"/>
              <a:ext cx="22640" cy="33503"/>
            </a:xfrm>
            <a:custGeom>
              <a:rect b="b" l="l" r="r" t="t"/>
              <a:pathLst>
                <a:path extrusionOk="0" h="953" w="644">
                  <a:moveTo>
                    <a:pt x="333" y="0"/>
                  </a:moveTo>
                  <a:cubicBezTo>
                    <a:pt x="143" y="0"/>
                    <a:pt x="0" y="143"/>
                    <a:pt x="0" y="310"/>
                  </a:cubicBezTo>
                  <a:lnTo>
                    <a:pt x="0" y="643"/>
                  </a:lnTo>
                  <a:cubicBezTo>
                    <a:pt x="0" y="834"/>
                    <a:pt x="143" y="953"/>
                    <a:pt x="333" y="953"/>
                  </a:cubicBezTo>
                  <a:cubicBezTo>
                    <a:pt x="500" y="953"/>
                    <a:pt x="643" y="834"/>
                    <a:pt x="643" y="643"/>
                  </a:cubicBezTo>
                  <a:lnTo>
                    <a:pt x="643" y="310"/>
                  </a:lnTo>
                  <a:cubicBezTo>
                    <a:pt x="643" y="143"/>
                    <a:pt x="500" y="0"/>
                    <a:pt x="3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8"/>
            <p:cNvSpPr/>
            <p:nvPr/>
          </p:nvSpPr>
          <p:spPr>
            <a:xfrm>
              <a:off x="2167145" y="1561865"/>
              <a:ext cx="22640" cy="33503"/>
            </a:xfrm>
            <a:custGeom>
              <a:rect b="b" l="l" r="r" t="t"/>
              <a:pathLst>
                <a:path extrusionOk="0" h="953" w="644">
                  <a:moveTo>
                    <a:pt x="310" y="0"/>
                  </a:moveTo>
                  <a:cubicBezTo>
                    <a:pt x="143" y="0"/>
                    <a:pt x="0" y="143"/>
                    <a:pt x="0" y="310"/>
                  </a:cubicBezTo>
                  <a:lnTo>
                    <a:pt x="0" y="643"/>
                  </a:lnTo>
                  <a:cubicBezTo>
                    <a:pt x="0" y="834"/>
                    <a:pt x="143" y="953"/>
                    <a:pt x="310" y="953"/>
                  </a:cubicBezTo>
                  <a:cubicBezTo>
                    <a:pt x="501" y="953"/>
                    <a:pt x="643" y="834"/>
                    <a:pt x="643" y="643"/>
                  </a:cubicBezTo>
                  <a:lnTo>
                    <a:pt x="643" y="310"/>
                  </a:lnTo>
                  <a:cubicBezTo>
                    <a:pt x="643" y="143"/>
                    <a:pt x="501" y="0"/>
                    <a:pt x="3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8"/>
            <p:cNvSpPr/>
            <p:nvPr/>
          </p:nvSpPr>
          <p:spPr>
            <a:xfrm>
              <a:off x="2203144" y="1585278"/>
              <a:ext cx="21796" cy="34382"/>
            </a:xfrm>
            <a:custGeom>
              <a:rect b="b" l="l" r="r" t="t"/>
              <a:pathLst>
                <a:path extrusionOk="0" h="978" w="620">
                  <a:moveTo>
                    <a:pt x="310" y="1"/>
                  </a:moveTo>
                  <a:cubicBezTo>
                    <a:pt x="120" y="1"/>
                    <a:pt x="0" y="144"/>
                    <a:pt x="0" y="310"/>
                  </a:cubicBezTo>
                  <a:lnTo>
                    <a:pt x="0" y="644"/>
                  </a:lnTo>
                  <a:cubicBezTo>
                    <a:pt x="0" y="834"/>
                    <a:pt x="120" y="977"/>
                    <a:pt x="310" y="977"/>
                  </a:cubicBezTo>
                  <a:cubicBezTo>
                    <a:pt x="477" y="977"/>
                    <a:pt x="620" y="834"/>
                    <a:pt x="620" y="644"/>
                  </a:cubicBezTo>
                  <a:lnTo>
                    <a:pt x="620" y="310"/>
                  </a:lnTo>
                  <a:cubicBezTo>
                    <a:pt x="620" y="144"/>
                    <a:pt x="477" y="1"/>
                    <a:pt x="3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8"/>
            <p:cNvSpPr/>
            <p:nvPr/>
          </p:nvSpPr>
          <p:spPr>
            <a:xfrm>
              <a:off x="2084250" y="1585278"/>
              <a:ext cx="22640" cy="34382"/>
            </a:xfrm>
            <a:custGeom>
              <a:rect b="b" l="l" r="r" t="t"/>
              <a:pathLst>
                <a:path extrusionOk="0" h="978" w="644">
                  <a:moveTo>
                    <a:pt x="310" y="1"/>
                  </a:moveTo>
                  <a:cubicBezTo>
                    <a:pt x="144" y="1"/>
                    <a:pt x="1" y="144"/>
                    <a:pt x="1" y="310"/>
                  </a:cubicBezTo>
                  <a:lnTo>
                    <a:pt x="1" y="644"/>
                  </a:lnTo>
                  <a:cubicBezTo>
                    <a:pt x="1" y="834"/>
                    <a:pt x="144" y="977"/>
                    <a:pt x="310" y="977"/>
                  </a:cubicBezTo>
                  <a:cubicBezTo>
                    <a:pt x="501" y="977"/>
                    <a:pt x="644" y="834"/>
                    <a:pt x="644" y="644"/>
                  </a:cubicBezTo>
                  <a:lnTo>
                    <a:pt x="644" y="310"/>
                  </a:lnTo>
                  <a:cubicBezTo>
                    <a:pt x="644" y="144"/>
                    <a:pt x="501" y="1"/>
                    <a:pt x="3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8"/>
            <p:cNvSpPr/>
            <p:nvPr/>
          </p:nvSpPr>
          <p:spPr>
            <a:xfrm>
              <a:off x="1995519" y="1855689"/>
              <a:ext cx="146561" cy="59482"/>
            </a:xfrm>
            <a:custGeom>
              <a:rect b="b" l="l" r="r" t="t"/>
              <a:pathLst>
                <a:path extrusionOk="0" h="1692" w="4169">
                  <a:moveTo>
                    <a:pt x="310" y="1"/>
                  </a:moveTo>
                  <a:cubicBezTo>
                    <a:pt x="120" y="1"/>
                    <a:pt x="0" y="144"/>
                    <a:pt x="0" y="311"/>
                  </a:cubicBezTo>
                  <a:cubicBezTo>
                    <a:pt x="0" y="715"/>
                    <a:pt x="0" y="1382"/>
                    <a:pt x="0" y="1382"/>
                  </a:cubicBezTo>
                  <a:cubicBezTo>
                    <a:pt x="0" y="1549"/>
                    <a:pt x="120" y="1692"/>
                    <a:pt x="310" y="1692"/>
                  </a:cubicBezTo>
                  <a:lnTo>
                    <a:pt x="3835" y="1692"/>
                  </a:lnTo>
                  <a:cubicBezTo>
                    <a:pt x="4025" y="1692"/>
                    <a:pt x="4168" y="1549"/>
                    <a:pt x="4168" y="1382"/>
                  </a:cubicBezTo>
                  <a:cubicBezTo>
                    <a:pt x="4168" y="1073"/>
                    <a:pt x="4168" y="549"/>
                    <a:pt x="41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8"/>
            <p:cNvSpPr/>
            <p:nvPr/>
          </p:nvSpPr>
          <p:spPr>
            <a:xfrm>
              <a:off x="1964548" y="1572728"/>
              <a:ext cx="177533" cy="260393"/>
            </a:xfrm>
            <a:custGeom>
              <a:rect b="b" l="l" r="r" t="t"/>
              <a:pathLst>
                <a:path extrusionOk="0" h="7407" w="5050">
                  <a:moveTo>
                    <a:pt x="1072" y="1"/>
                  </a:moveTo>
                  <a:cubicBezTo>
                    <a:pt x="477" y="1"/>
                    <a:pt x="0" y="477"/>
                    <a:pt x="0" y="1096"/>
                  </a:cubicBezTo>
                  <a:lnTo>
                    <a:pt x="0" y="4359"/>
                  </a:lnTo>
                  <a:cubicBezTo>
                    <a:pt x="0" y="4430"/>
                    <a:pt x="24" y="5502"/>
                    <a:pt x="977" y="6288"/>
                  </a:cubicBezTo>
                  <a:cubicBezTo>
                    <a:pt x="1429" y="6645"/>
                    <a:pt x="1620" y="7074"/>
                    <a:pt x="1691" y="7407"/>
                  </a:cubicBezTo>
                  <a:lnTo>
                    <a:pt x="5049" y="7407"/>
                  </a:lnTo>
                  <a:cubicBezTo>
                    <a:pt x="5049" y="6335"/>
                    <a:pt x="5049" y="5311"/>
                    <a:pt x="5025" y="5264"/>
                  </a:cubicBezTo>
                  <a:cubicBezTo>
                    <a:pt x="4954" y="4764"/>
                    <a:pt x="4620" y="4335"/>
                    <a:pt x="4168" y="4168"/>
                  </a:cubicBezTo>
                  <a:cubicBezTo>
                    <a:pt x="3644" y="3954"/>
                    <a:pt x="3453" y="3740"/>
                    <a:pt x="3072" y="3358"/>
                  </a:cubicBezTo>
                  <a:cubicBezTo>
                    <a:pt x="2963" y="3237"/>
                    <a:pt x="2797" y="3171"/>
                    <a:pt x="2626" y="3171"/>
                  </a:cubicBezTo>
                  <a:cubicBezTo>
                    <a:pt x="2463" y="3171"/>
                    <a:pt x="2295" y="3231"/>
                    <a:pt x="2167" y="3358"/>
                  </a:cubicBezTo>
                  <a:cubicBezTo>
                    <a:pt x="2025" y="3501"/>
                    <a:pt x="2025" y="3716"/>
                    <a:pt x="2167" y="3859"/>
                  </a:cubicBezTo>
                  <a:lnTo>
                    <a:pt x="3215" y="4906"/>
                  </a:lnTo>
                  <a:cubicBezTo>
                    <a:pt x="3406" y="5097"/>
                    <a:pt x="3263" y="5454"/>
                    <a:pt x="2977" y="5454"/>
                  </a:cubicBezTo>
                  <a:cubicBezTo>
                    <a:pt x="2906" y="5454"/>
                    <a:pt x="2834" y="5407"/>
                    <a:pt x="2763" y="5359"/>
                  </a:cubicBezTo>
                  <a:lnTo>
                    <a:pt x="1715" y="4311"/>
                  </a:lnTo>
                  <a:cubicBezTo>
                    <a:pt x="1501" y="4097"/>
                    <a:pt x="1405" y="3787"/>
                    <a:pt x="1429" y="3525"/>
                  </a:cubicBezTo>
                  <a:lnTo>
                    <a:pt x="1429" y="334"/>
                  </a:lnTo>
                  <a:cubicBezTo>
                    <a:pt x="1429" y="144"/>
                    <a:pt x="1263" y="1"/>
                    <a:pt x="10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8"/>
            <p:cNvSpPr/>
            <p:nvPr/>
          </p:nvSpPr>
          <p:spPr>
            <a:xfrm>
              <a:off x="2167145" y="1855689"/>
              <a:ext cx="146526" cy="59482"/>
            </a:xfrm>
            <a:custGeom>
              <a:rect b="b" l="l" r="r" t="t"/>
              <a:pathLst>
                <a:path extrusionOk="0" h="1692" w="4168">
                  <a:moveTo>
                    <a:pt x="0" y="1"/>
                  </a:moveTo>
                  <a:cubicBezTo>
                    <a:pt x="0" y="549"/>
                    <a:pt x="0" y="1073"/>
                    <a:pt x="0" y="1382"/>
                  </a:cubicBezTo>
                  <a:cubicBezTo>
                    <a:pt x="0" y="1549"/>
                    <a:pt x="143" y="1692"/>
                    <a:pt x="334" y="1692"/>
                  </a:cubicBezTo>
                  <a:lnTo>
                    <a:pt x="3858" y="1692"/>
                  </a:lnTo>
                  <a:cubicBezTo>
                    <a:pt x="4049" y="1692"/>
                    <a:pt x="4168" y="1549"/>
                    <a:pt x="4168" y="1382"/>
                  </a:cubicBezTo>
                  <a:cubicBezTo>
                    <a:pt x="4168" y="1382"/>
                    <a:pt x="4168" y="715"/>
                    <a:pt x="4168" y="311"/>
                  </a:cubicBezTo>
                  <a:cubicBezTo>
                    <a:pt x="4168" y="144"/>
                    <a:pt x="4049" y="1"/>
                    <a:pt x="38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8"/>
            <p:cNvSpPr/>
            <p:nvPr/>
          </p:nvSpPr>
          <p:spPr>
            <a:xfrm>
              <a:off x="2167145" y="1572728"/>
              <a:ext cx="177533" cy="260393"/>
            </a:xfrm>
            <a:custGeom>
              <a:rect b="b" l="l" r="r" t="t"/>
              <a:pathLst>
                <a:path extrusionOk="0" h="7407" w="5050">
                  <a:moveTo>
                    <a:pt x="3977" y="1"/>
                  </a:moveTo>
                  <a:cubicBezTo>
                    <a:pt x="3787" y="1"/>
                    <a:pt x="3620" y="144"/>
                    <a:pt x="3620" y="334"/>
                  </a:cubicBezTo>
                  <a:lnTo>
                    <a:pt x="3620" y="3525"/>
                  </a:lnTo>
                  <a:cubicBezTo>
                    <a:pt x="3644" y="3787"/>
                    <a:pt x="3549" y="4097"/>
                    <a:pt x="3334" y="4311"/>
                  </a:cubicBezTo>
                  <a:lnTo>
                    <a:pt x="2287" y="5359"/>
                  </a:lnTo>
                  <a:cubicBezTo>
                    <a:pt x="2215" y="5407"/>
                    <a:pt x="2144" y="5454"/>
                    <a:pt x="2072" y="5454"/>
                  </a:cubicBezTo>
                  <a:cubicBezTo>
                    <a:pt x="1787" y="5454"/>
                    <a:pt x="1644" y="5097"/>
                    <a:pt x="1834" y="4906"/>
                  </a:cubicBezTo>
                  <a:lnTo>
                    <a:pt x="2882" y="3859"/>
                  </a:lnTo>
                  <a:cubicBezTo>
                    <a:pt x="3025" y="3716"/>
                    <a:pt x="3025" y="3501"/>
                    <a:pt x="2882" y="3358"/>
                  </a:cubicBezTo>
                  <a:cubicBezTo>
                    <a:pt x="2754" y="3231"/>
                    <a:pt x="2587" y="3171"/>
                    <a:pt x="2424" y="3171"/>
                  </a:cubicBezTo>
                  <a:cubicBezTo>
                    <a:pt x="2253" y="3171"/>
                    <a:pt x="2087" y="3237"/>
                    <a:pt x="1977" y="3358"/>
                  </a:cubicBezTo>
                  <a:cubicBezTo>
                    <a:pt x="1596" y="3740"/>
                    <a:pt x="1406" y="3954"/>
                    <a:pt x="882" y="4168"/>
                  </a:cubicBezTo>
                  <a:cubicBezTo>
                    <a:pt x="429" y="4335"/>
                    <a:pt x="96" y="4764"/>
                    <a:pt x="24" y="5264"/>
                  </a:cubicBezTo>
                  <a:cubicBezTo>
                    <a:pt x="0" y="5311"/>
                    <a:pt x="0" y="6335"/>
                    <a:pt x="0" y="7407"/>
                  </a:cubicBezTo>
                  <a:lnTo>
                    <a:pt x="3358" y="7407"/>
                  </a:lnTo>
                  <a:cubicBezTo>
                    <a:pt x="3430" y="7074"/>
                    <a:pt x="3620" y="6645"/>
                    <a:pt x="4073" y="6288"/>
                  </a:cubicBezTo>
                  <a:cubicBezTo>
                    <a:pt x="5025" y="5502"/>
                    <a:pt x="5049" y="4430"/>
                    <a:pt x="5049" y="4359"/>
                  </a:cubicBezTo>
                  <a:lnTo>
                    <a:pt x="5049" y="1096"/>
                  </a:lnTo>
                  <a:cubicBezTo>
                    <a:pt x="5049" y="477"/>
                    <a:pt x="4573" y="1"/>
                    <a:pt x="39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24" name="Google Shape;1124;p48"/>
          <p:cNvCxnSpPr>
            <a:stCxn id="1091" idx="2"/>
            <a:endCxn id="1069" idx="2"/>
          </p:cNvCxnSpPr>
          <p:nvPr/>
        </p:nvCxnSpPr>
        <p:spPr>
          <a:xfrm flipH="1" rot="10800000">
            <a:off x="1347275" y="1691450"/>
            <a:ext cx="677100" cy="1226700"/>
          </a:xfrm>
          <a:prstGeom prst="curvedConnector3">
            <a:avLst>
              <a:gd fmla="val 50007" name="adj1"/>
            </a:avLst>
          </a:prstGeom>
          <a:noFill/>
          <a:ln cap="flat" cmpd="sng" w="9525">
            <a:solidFill>
              <a:schemeClr val="accent3"/>
            </a:solidFill>
            <a:prstDash val="solid"/>
            <a:round/>
            <a:headEnd len="med" w="med" type="none"/>
            <a:tailEnd len="med" w="med" type="none"/>
          </a:ln>
        </p:spPr>
      </p:cxnSp>
      <p:cxnSp>
        <p:nvCxnSpPr>
          <p:cNvPr id="1125" name="Google Shape;1125;p48"/>
          <p:cNvCxnSpPr>
            <a:stCxn id="1091" idx="2"/>
            <a:endCxn id="1068" idx="2"/>
          </p:cNvCxnSpPr>
          <p:nvPr/>
        </p:nvCxnSpPr>
        <p:spPr>
          <a:xfrm flipH="1" rot="10800000">
            <a:off x="1347275" y="2511650"/>
            <a:ext cx="677100" cy="406500"/>
          </a:xfrm>
          <a:prstGeom prst="curvedConnector3">
            <a:avLst>
              <a:gd fmla="val 50007" name="adj1"/>
            </a:avLst>
          </a:prstGeom>
          <a:noFill/>
          <a:ln cap="flat" cmpd="sng" w="9525">
            <a:solidFill>
              <a:schemeClr val="accent3"/>
            </a:solidFill>
            <a:prstDash val="solid"/>
            <a:round/>
            <a:headEnd len="med" w="med" type="none"/>
            <a:tailEnd len="med" w="med" type="none"/>
          </a:ln>
        </p:spPr>
      </p:cxnSp>
      <p:cxnSp>
        <p:nvCxnSpPr>
          <p:cNvPr id="1126" name="Google Shape;1126;p48"/>
          <p:cNvCxnSpPr>
            <a:stCxn id="1091" idx="2"/>
            <a:endCxn id="1067" idx="2"/>
          </p:cNvCxnSpPr>
          <p:nvPr/>
        </p:nvCxnSpPr>
        <p:spPr>
          <a:xfrm>
            <a:off x="1347275" y="2918150"/>
            <a:ext cx="677100" cy="413700"/>
          </a:xfrm>
          <a:prstGeom prst="curvedConnector3">
            <a:avLst>
              <a:gd fmla="val 50007" name="adj1"/>
            </a:avLst>
          </a:prstGeom>
          <a:noFill/>
          <a:ln cap="flat" cmpd="sng" w="9525">
            <a:solidFill>
              <a:schemeClr val="accent3"/>
            </a:solidFill>
            <a:prstDash val="solid"/>
            <a:round/>
            <a:headEnd len="med" w="med" type="none"/>
            <a:tailEnd len="med" w="med" type="none"/>
          </a:ln>
        </p:spPr>
      </p:cxnSp>
      <p:cxnSp>
        <p:nvCxnSpPr>
          <p:cNvPr id="1127" name="Google Shape;1127;p48"/>
          <p:cNvCxnSpPr>
            <a:stCxn id="1091" idx="2"/>
            <a:endCxn id="1070" idx="2"/>
          </p:cNvCxnSpPr>
          <p:nvPr/>
        </p:nvCxnSpPr>
        <p:spPr>
          <a:xfrm>
            <a:off x="1347275" y="2918150"/>
            <a:ext cx="677100" cy="1234200"/>
          </a:xfrm>
          <a:prstGeom prst="curvedConnector3">
            <a:avLst>
              <a:gd fmla="val 50007" name="adj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49"/>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we’ll cover today</a:t>
            </a:r>
            <a:endParaRPr/>
          </a:p>
        </p:txBody>
      </p:sp>
      <p:sp>
        <p:nvSpPr>
          <p:cNvPr id="1133" name="Google Shape;1133;p49"/>
          <p:cNvSpPr/>
          <p:nvPr/>
        </p:nvSpPr>
        <p:spPr>
          <a:xfrm>
            <a:off x="2024450" y="2979467"/>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9"/>
          <p:cNvSpPr/>
          <p:nvPr/>
        </p:nvSpPr>
        <p:spPr>
          <a:xfrm>
            <a:off x="2024450" y="2159233"/>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9"/>
          <p:cNvSpPr/>
          <p:nvPr/>
        </p:nvSpPr>
        <p:spPr>
          <a:xfrm>
            <a:off x="2024450" y="13390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9"/>
          <p:cNvSpPr/>
          <p:nvPr/>
        </p:nvSpPr>
        <p:spPr>
          <a:xfrm>
            <a:off x="2024450" y="3799700"/>
            <a:ext cx="705000" cy="7050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7" name="Google Shape;1137;p49"/>
          <p:cNvGrpSpPr/>
          <p:nvPr/>
        </p:nvGrpSpPr>
        <p:grpSpPr>
          <a:xfrm>
            <a:off x="3800475" y="1416394"/>
            <a:ext cx="4622963" cy="550206"/>
            <a:chOff x="3800475" y="1416394"/>
            <a:chExt cx="4622963" cy="550206"/>
          </a:xfrm>
        </p:grpSpPr>
        <p:sp>
          <p:nvSpPr>
            <p:cNvPr id="1138" name="Google Shape;1138;p49"/>
            <p:cNvSpPr txBox="1"/>
            <p:nvPr/>
          </p:nvSpPr>
          <p:spPr>
            <a:xfrm>
              <a:off x="6898838" y="1416394"/>
              <a:ext cx="1524600" cy="55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Roboto"/>
                  <a:ea typeface="Roboto"/>
                  <a:cs typeface="Roboto"/>
                  <a:sym typeface="Roboto"/>
                </a:rPr>
                <a:t>What laws govern language access work? </a:t>
              </a:r>
              <a:endParaRPr>
                <a:solidFill>
                  <a:schemeClr val="dk2"/>
                </a:solidFill>
                <a:latin typeface="Roboto"/>
                <a:ea typeface="Roboto"/>
                <a:cs typeface="Roboto"/>
                <a:sym typeface="Roboto"/>
              </a:endParaRPr>
            </a:p>
          </p:txBody>
        </p:sp>
        <p:sp>
          <p:nvSpPr>
            <p:cNvPr id="1139" name="Google Shape;1139;p49"/>
            <p:cNvSpPr txBox="1"/>
            <p:nvPr/>
          </p:nvSpPr>
          <p:spPr>
            <a:xfrm>
              <a:off x="4992075" y="1416400"/>
              <a:ext cx="19068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Policy</a:t>
              </a:r>
              <a:endParaRPr sz="2200">
                <a:solidFill>
                  <a:schemeClr val="dk1"/>
                </a:solidFill>
                <a:latin typeface="Archivo Black"/>
                <a:ea typeface="Archivo Black"/>
                <a:cs typeface="Archivo Black"/>
                <a:sym typeface="Archivo Black"/>
              </a:endParaRPr>
            </a:p>
          </p:txBody>
        </p:sp>
        <p:sp>
          <p:nvSpPr>
            <p:cNvPr id="1140" name="Google Shape;1140;p49"/>
            <p:cNvSpPr txBox="1"/>
            <p:nvPr/>
          </p:nvSpPr>
          <p:spPr>
            <a:xfrm>
              <a:off x="3800475" y="1416400"/>
              <a:ext cx="1191600" cy="5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accent2"/>
                  </a:solidFill>
                  <a:latin typeface="Archivo Black"/>
                  <a:ea typeface="Archivo Black"/>
                  <a:cs typeface="Archivo Black"/>
                  <a:sym typeface="Archivo Black"/>
                </a:rPr>
                <a:t>01</a:t>
              </a:r>
              <a:endParaRPr sz="5000">
                <a:solidFill>
                  <a:schemeClr val="accent2"/>
                </a:solidFill>
                <a:latin typeface="Archivo Black"/>
                <a:ea typeface="Archivo Black"/>
                <a:cs typeface="Archivo Black"/>
                <a:sym typeface="Archivo Black"/>
              </a:endParaRPr>
            </a:p>
          </p:txBody>
        </p:sp>
      </p:grpSp>
      <p:cxnSp>
        <p:nvCxnSpPr>
          <p:cNvPr id="1141" name="Google Shape;1141;p49"/>
          <p:cNvCxnSpPr>
            <a:stCxn id="1135" idx="6"/>
            <a:endCxn id="1140" idx="1"/>
          </p:cNvCxnSpPr>
          <p:nvPr/>
        </p:nvCxnSpPr>
        <p:spPr>
          <a:xfrm>
            <a:off x="2729450" y="1691500"/>
            <a:ext cx="1071000" cy="0"/>
          </a:xfrm>
          <a:prstGeom prst="straightConnector1">
            <a:avLst/>
          </a:prstGeom>
          <a:noFill/>
          <a:ln cap="flat" cmpd="sng" w="9525">
            <a:solidFill>
              <a:schemeClr val="accent3"/>
            </a:solidFill>
            <a:prstDash val="solid"/>
            <a:round/>
            <a:headEnd len="med" w="med" type="none"/>
            <a:tailEnd len="med" w="med" type="triangle"/>
          </a:ln>
        </p:spPr>
      </p:cxnSp>
      <p:sp>
        <p:nvSpPr>
          <p:cNvPr id="1142" name="Google Shape;1142;p49"/>
          <p:cNvSpPr/>
          <p:nvPr/>
        </p:nvSpPr>
        <p:spPr>
          <a:xfrm rot="-5400000">
            <a:off x="-546625" y="2603300"/>
            <a:ext cx="3158100" cy="6297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rchivo Black"/>
                <a:ea typeface="Archivo Black"/>
                <a:cs typeface="Archivo Black"/>
                <a:sym typeface="Archivo Black"/>
              </a:rPr>
              <a:t>Language = Participation</a:t>
            </a:r>
            <a:endParaRPr sz="2200">
              <a:solidFill>
                <a:schemeClr val="dk1"/>
              </a:solidFill>
              <a:latin typeface="Archivo Black"/>
              <a:ea typeface="Archivo Black"/>
              <a:cs typeface="Archivo Black"/>
              <a:sym typeface="Archivo Black"/>
            </a:endParaRPr>
          </a:p>
        </p:txBody>
      </p:sp>
      <p:grpSp>
        <p:nvGrpSpPr>
          <p:cNvPr id="1143" name="Google Shape;1143;p49"/>
          <p:cNvGrpSpPr/>
          <p:nvPr/>
        </p:nvGrpSpPr>
        <p:grpSpPr>
          <a:xfrm>
            <a:off x="2233772" y="1502279"/>
            <a:ext cx="286337" cy="378443"/>
            <a:chOff x="4780872" y="1549279"/>
            <a:chExt cx="286337" cy="378443"/>
          </a:xfrm>
        </p:grpSpPr>
        <p:sp>
          <p:nvSpPr>
            <p:cNvPr id="1144" name="Google Shape;1144;p49"/>
            <p:cNvSpPr/>
            <p:nvPr/>
          </p:nvSpPr>
          <p:spPr>
            <a:xfrm>
              <a:off x="4854522" y="1749381"/>
              <a:ext cx="79591" cy="56143"/>
            </a:xfrm>
            <a:custGeom>
              <a:rect b="b" l="l" r="r" t="t"/>
              <a:pathLst>
                <a:path extrusionOk="0" h="1597" w="2264">
                  <a:moveTo>
                    <a:pt x="1787" y="0"/>
                  </a:moveTo>
                  <a:cubicBezTo>
                    <a:pt x="1692" y="0"/>
                    <a:pt x="1597" y="48"/>
                    <a:pt x="1549" y="120"/>
                  </a:cubicBezTo>
                  <a:lnTo>
                    <a:pt x="1311" y="358"/>
                  </a:lnTo>
                  <a:cubicBezTo>
                    <a:pt x="1239" y="417"/>
                    <a:pt x="1156" y="447"/>
                    <a:pt x="1076" y="447"/>
                  </a:cubicBezTo>
                  <a:cubicBezTo>
                    <a:pt x="995" y="447"/>
                    <a:pt x="918" y="417"/>
                    <a:pt x="858" y="358"/>
                  </a:cubicBezTo>
                  <a:lnTo>
                    <a:pt x="620" y="120"/>
                  </a:lnTo>
                  <a:cubicBezTo>
                    <a:pt x="542" y="41"/>
                    <a:pt x="448" y="7"/>
                    <a:pt x="357" y="7"/>
                  </a:cubicBezTo>
                  <a:cubicBezTo>
                    <a:pt x="172" y="7"/>
                    <a:pt x="1" y="150"/>
                    <a:pt x="1" y="358"/>
                  </a:cubicBezTo>
                  <a:cubicBezTo>
                    <a:pt x="1" y="453"/>
                    <a:pt x="49" y="548"/>
                    <a:pt x="120" y="620"/>
                  </a:cubicBezTo>
                  <a:lnTo>
                    <a:pt x="1073" y="1596"/>
                  </a:lnTo>
                  <a:lnTo>
                    <a:pt x="2049" y="620"/>
                  </a:lnTo>
                  <a:cubicBezTo>
                    <a:pt x="2263" y="382"/>
                    <a:pt x="2120" y="0"/>
                    <a:pt x="17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9"/>
            <p:cNvSpPr/>
            <p:nvPr/>
          </p:nvSpPr>
          <p:spPr>
            <a:xfrm>
              <a:off x="4786708" y="1549279"/>
              <a:ext cx="280502" cy="308134"/>
            </a:xfrm>
            <a:custGeom>
              <a:rect b="b" l="l" r="r" t="t"/>
              <a:pathLst>
                <a:path extrusionOk="0" h="8765" w="7979">
                  <a:moveTo>
                    <a:pt x="3729" y="5069"/>
                  </a:moveTo>
                  <a:cubicBezTo>
                    <a:pt x="4242" y="5069"/>
                    <a:pt x="4716" y="5473"/>
                    <a:pt x="4716" y="6050"/>
                  </a:cubicBezTo>
                  <a:cubicBezTo>
                    <a:pt x="4716" y="6312"/>
                    <a:pt x="4597" y="6574"/>
                    <a:pt x="4430" y="6764"/>
                  </a:cubicBezTo>
                  <a:cubicBezTo>
                    <a:pt x="4430" y="6764"/>
                    <a:pt x="3240" y="7955"/>
                    <a:pt x="3240" y="7955"/>
                  </a:cubicBezTo>
                  <a:cubicBezTo>
                    <a:pt x="3168" y="8014"/>
                    <a:pt x="3085" y="8044"/>
                    <a:pt x="3005" y="8044"/>
                  </a:cubicBezTo>
                  <a:cubicBezTo>
                    <a:pt x="2924" y="8044"/>
                    <a:pt x="2847" y="8014"/>
                    <a:pt x="2787" y="7955"/>
                  </a:cubicBezTo>
                  <a:lnTo>
                    <a:pt x="1597" y="6764"/>
                  </a:lnTo>
                  <a:cubicBezTo>
                    <a:pt x="1192" y="6359"/>
                    <a:pt x="1216" y="5740"/>
                    <a:pt x="1597" y="5359"/>
                  </a:cubicBezTo>
                  <a:cubicBezTo>
                    <a:pt x="1778" y="5178"/>
                    <a:pt x="2027" y="5076"/>
                    <a:pt x="2284" y="5076"/>
                  </a:cubicBezTo>
                  <a:cubicBezTo>
                    <a:pt x="2533" y="5076"/>
                    <a:pt x="2791" y="5172"/>
                    <a:pt x="3002" y="5383"/>
                  </a:cubicBezTo>
                  <a:cubicBezTo>
                    <a:pt x="3220" y="5165"/>
                    <a:pt x="3479" y="5069"/>
                    <a:pt x="3729" y="5069"/>
                  </a:cubicBezTo>
                  <a:close/>
                  <a:moveTo>
                    <a:pt x="3811" y="1"/>
                  </a:moveTo>
                  <a:cubicBezTo>
                    <a:pt x="3549" y="1"/>
                    <a:pt x="3311" y="215"/>
                    <a:pt x="3311" y="477"/>
                  </a:cubicBezTo>
                  <a:lnTo>
                    <a:pt x="3311" y="3692"/>
                  </a:lnTo>
                  <a:cubicBezTo>
                    <a:pt x="3311" y="3859"/>
                    <a:pt x="3192" y="4002"/>
                    <a:pt x="3025" y="4002"/>
                  </a:cubicBezTo>
                  <a:cubicBezTo>
                    <a:pt x="3011" y="4003"/>
                    <a:pt x="2998" y="4004"/>
                    <a:pt x="2984" y="4004"/>
                  </a:cubicBezTo>
                  <a:cubicBezTo>
                    <a:pt x="2815" y="4004"/>
                    <a:pt x="2692" y="3869"/>
                    <a:pt x="2692" y="3692"/>
                  </a:cubicBezTo>
                  <a:lnTo>
                    <a:pt x="2692" y="1192"/>
                  </a:lnTo>
                  <a:cubicBezTo>
                    <a:pt x="2692" y="906"/>
                    <a:pt x="2478" y="691"/>
                    <a:pt x="2192" y="691"/>
                  </a:cubicBezTo>
                  <a:lnTo>
                    <a:pt x="2144" y="691"/>
                  </a:lnTo>
                  <a:cubicBezTo>
                    <a:pt x="1859" y="691"/>
                    <a:pt x="1644" y="906"/>
                    <a:pt x="1644" y="1192"/>
                  </a:cubicBezTo>
                  <a:lnTo>
                    <a:pt x="1644" y="3692"/>
                  </a:lnTo>
                  <a:cubicBezTo>
                    <a:pt x="1644" y="3859"/>
                    <a:pt x="1501" y="4002"/>
                    <a:pt x="1335" y="4002"/>
                  </a:cubicBezTo>
                  <a:cubicBezTo>
                    <a:pt x="1321" y="4003"/>
                    <a:pt x="1307" y="4004"/>
                    <a:pt x="1293" y="4004"/>
                  </a:cubicBezTo>
                  <a:cubicBezTo>
                    <a:pt x="1124" y="4004"/>
                    <a:pt x="1001" y="3869"/>
                    <a:pt x="1001" y="3692"/>
                  </a:cubicBezTo>
                  <a:lnTo>
                    <a:pt x="1001" y="2525"/>
                  </a:lnTo>
                  <a:cubicBezTo>
                    <a:pt x="1001" y="2263"/>
                    <a:pt x="787" y="2025"/>
                    <a:pt x="501" y="2025"/>
                  </a:cubicBezTo>
                  <a:cubicBezTo>
                    <a:pt x="191" y="2025"/>
                    <a:pt x="1" y="2263"/>
                    <a:pt x="1" y="2525"/>
                  </a:cubicBezTo>
                  <a:lnTo>
                    <a:pt x="1" y="6026"/>
                  </a:lnTo>
                  <a:cubicBezTo>
                    <a:pt x="1" y="6931"/>
                    <a:pt x="72" y="7860"/>
                    <a:pt x="263" y="8765"/>
                  </a:cubicBezTo>
                  <a:lnTo>
                    <a:pt x="5764" y="8765"/>
                  </a:lnTo>
                  <a:cubicBezTo>
                    <a:pt x="6026" y="8002"/>
                    <a:pt x="6431" y="7288"/>
                    <a:pt x="7026" y="6693"/>
                  </a:cubicBezTo>
                  <a:lnTo>
                    <a:pt x="7598" y="6121"/>
                  </a:lnTo>
                  <a:cubicBezTo>
                    <a:pt x="7907" y="5812"/>
                    <a:pt x="7979" y="5359"/>
                    <a:pt x="7836" y="4978"/>
                  </a:cubicBezTo>
                  <a:cubicBezTo>
                    <a:pt x="7812" y="4978"/>
                    <a:pt x="7812" y="4954"/>
                    <a:pt x="7812" y="4954"/>
                  </a:cubicBezTo>
                  <a:cubicBezTo>
                    <a:pt x="7715" y="4788"/>
                    <a:pt x="7545" y="4702"/>
                    <a:pt x="7378" y="4702"/>
                  </a:cubicBezTo>
                  <a:cubicBezTo>
                    <a:pt x="7258" y="4702"/>
                    <a:pt x="7139" y="4746"/>
                    <a:pt x="7050" y="4835"/>
                  </a:cubicBezTo>
                  <a:cubicBezTo>
                    <a:pt x="6740" y="5121"/>
                    <a:pt x="6717" y="5169"/>
                    <a:pt x="6550" y="5311"/>
                  </a:cubicBezTo>
                  <a:cubicBezTo>
                    <a:pt x="6489" y="5372"/>
                    <a:pt x="6414" y="5399"/>
                    <a:pt x="6340" y="5399"/>
                  </a:cubicBezTo>
                  <a:cubicBezTo>
                    <a:pt x="6181" y="5399"/>
                    <a:pt x="6026" y="5276"/>
                    <a:pt x="6026" y="5097"/>
                  </a:cubicBezTo>
                  <a:lnTo>
                    <a:pt x="6026" y="1192"/>
                  </a:lnTo>
                  <a:cubicBezTo>
                    <a:pt x="6026" y="906"/>
                    <a:pt x="5788" y="691"/>
                    <a:pt x="5526" y="691"/>
                  </a:cubicBezTo>
                  <a:cubicBezTo>
                    <a:pt x="5216" y="691"/>
                    <a:pt x="5002" y="930"/>
                    <a:pt x="5002" y="1192"/>
                  </a:cubicBezTo>
                  <a:lnTo>
                    <a:pt x="5002" y="3692"/>
                  </a:lnTo>
                  <a:cubicBezTo>
                    <a:pt x="5002" y="3859"/>
                    <a:pt x="4883" y="4002"/>
                    <a:pt x="4716" y="4002"/>
                  </a:cubicBezTo>
                  <a:cubicBezTo>
                    <a:pt x="4702" y="4003"/>
                    <a:pt x="4689" y="4004"/>
                    <a:pt x="4675" y="4004"/>
                  </a:cubicBezTo>
                  <a:cubicBezTo>
                    <a:pt x="4506" y="4004"/>
                    <a:pt x="4383" y="3869"/>
                    <a:pt x="4383" y="3692"/>
                  </a:cubicBezTo>
                  <a:lnTo>
                    <a:pt x="4383" y="477"/>
                  </a:lnTo>
                  <a:cubicBezTo>
                    <a:pt x="4383" y="215"/>
                    <a:pt x="4145" y="1"/>
                    <a:pt x="38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9"/>
            <p:cNvSpPr/>
            <p:nvPr/>
          </p:nvSpPr>
          <p:spPr>
            <a:xfrm>
              <a:off x="4780872" y="1879981"/>
              <a:ext cx="235292" cy="47740"/>
            </a:xfrm>
            <a:custGeom>
              <a:rect b="b" l="l" r="r" t="t"/>
              <a:pathLst>
                <a:path extrusionOk="0" h="1358" w="6693">
                  <a:moveTo>
                    <a:pt x="310" y="1"/>
                  </a:moveTo>
                  <a:cubicBezTo>
                    <a:pt x="143" y="1"/>
                    <a:pt x="0" y="143"/>
                    <a:pt x="0" y="310"/>
                  </a:cubicBezTo>
                  <a:lnTo>
                    <a:pt x="0" y="1048"/>
                  </a:lnTo>
                  <a:cubicBezTo>
                    <a:pt x="0" y="1239"/>
                    <a:pt x="143" y="1358"/>
                    <a:pt x="310" y="1358"/>
                  </a:cubicBezTo>
                  <a:lnTo>
                    <a:pt x="6383" y="1358"/>
                  </a:lnTo>
                  <a:cubicBezTo>
                    <a:pt x="6549" y="1358"/>
                    <a:pt x="6692" y="1239"/>
                    <a:pt x="6692" y="1048"/>
                  </a:cubicBezTo>
                  <a:lnTo>
                    <a:pt x="6692" y="310"/>
                  </a:lnTo>
                  <a:cubicBezTo>
                    <a:pt x="6692" y="143"/>
                    <a:pt x="6549" y="1"/>
                    <a:pt x="63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47" name="Google Shape;1147;p49"/>
          <p:cNvCxnSpPr>
            <a:stCxn id="1142" idx="2"/>
            <a:endCxn id="1135" idx="2"/>
          </p:cNvCxnSpPr>
          <p:nvPr/>
        </p:nvCxnSpPr>
        <p:spPr>
          <a:xfrm flipH="1" rot="10800000">
            <a:off x="1347275" y="1691450"/>
            <a:ext cx="677100" cy="1226700"/>
          </a:xfrm>
          <a:prstGeom prst="curvedConnector3">
            <a:avLst>
              <a:gd fmla="val 50007" name="adj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50"/>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When we think about </a:t>
            </a:r>
            <a:r>
              <a:rPr lang="en"/>
              <a:t>language access, we consider compliance</a:t>
            </a:r>
            <a:endParaRPr/>
          </a:p>
        </p:txBody>
      </p:sp>
      <p:sp>
        <p:nvSpPr>
          <p:cNvPr id="1153" name="Google Shape;1153;p50"/>
          <p:cNvSpPr txBox="1"/>
          <p:nvPr>
            <p:ph idx="1" type="body"/>
          </p:nvPr>
        </p:nvSpPr>
        <p:spPr>
          <a:xfrm>
            <a:off x="720000" y="1179775"/>
            <a:ext cx="77040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900">
                <a:solidFill>
                  <a:srgbClr val="27316F"/>
                </a:solidFill>
                <a:latin typeface="Montserrat"/>
                <a:ea typeface="Montserrat"/>
                <a:cs typeface="Montserrat"/>
                <a:sym typeface="Montserrat"/>
              </a:rPr>
              <a:t>“Persons with limited English proficiency must be afforded a </a:t>
            </a:r>
            <a:r>
              <a:rPr b="1" lang="en" sz="1900">
                <a:solidFill>
                  <a:schemeClr val="accent2"/>
                </a:solidFill>
                <a:latin typeface="Montserrat"/>
                <a:ea typeface="Montserrat"/>
                <a:cs typeface="Montserrat"/>
                <a:sym typeface="Montserrat"/>
              </a:rPr>
              <a:t>meaningful opportunity</a:t>
            </a:r>
            <a:r>
              <a:rPr lang="en" sz="1900">
                <a:solidFill>
                  <a:srgbClr val="27316F"/>
                </a:solidFill>
                <a:latin typeface="Montserrat"/>
                <a:ea typeface="Montserrat"/>
                <a:cs typeface="Montserrat"/>
                <a:sym typeface="Montserrat"/>
              </a:rPr>
              <a:t> to </a:t>
            </a:r>
            <a:r>
              <a:rPr b="1" lang="en" sz="1900">
                <a:solidFill>
                  <a:schemeClr val="accent2"/>
                </a:solidFill>
                <a:latin typeface="Montserrat"/>
                <a:ea typeface="Montserrat"/>
                <a:cs typeface="Montserrat"/>
                <a:sym typeface="Montserrat"/>
              </a:rPr>
              <a:t>participate</a:t>
            </a:r>
            <a:r>
              <a:rPr lang="en" sz="1900">
                <a:solidFill>
                  <a:srgbClr val="27316F"/>
                </a:solidFill>
                <a:latin typeface="Montserrat"/>
                <a:ea typeface="Montserrat"/>
                <a:cs typeface="Montserrat"/>
                <a:sym typeface="Montserrat"/>
              </a:rPr>
              <a:t> in programs that receive Federal Funds. Policies and practices may not deny or have the effect of denying persons with limited English Proficiency equal access to federally-funded programs for which such persons qualify.”  </a:t>
            </a:r>
            <a:endParaRPr sz="1900">
              <a:solidFill>
                <a:srgbClr val="27316F"/>
              </a:solidFill>
              <a:latin typeface="Montserrat"/>
              <a:ea typeface="Montserrat"/>
              <a:cs typeface="Montserrat"/>
              <a:sym typeface="Montserrat"/>
            </a:endParaRPr>
          </a:p>
          <a:p>
            <a:pPr indent="457200" lvl="0" marL="2743200" rtl="0" algn="l">
              <a:spcBef>
                <a:spcPts val="0"/>
              </a:spcBef>
              <a:spcAft>
                <a:spcPts val="0"/>
              </a:spcAft>
              <a:buNone/>
            </a:pPr>
            <a:r>
              <a:t/>
            </a:r>
            <a:endParaRPr sz="1900">
              <a:solidFill>
                <a:srgbClr val="27316F"/>
              </a:solidFill>
              <a:latin typeface="Montserrat"/>
              <a:ea typeface="Montserrat"/>
              <a:cs typeface="Montserrat"/>
              <a:sym typeface="Montserrat"/>
            </a:endParaRPr>
          </a:p>
          <a:p>
            <a:pPr indent="0" lvl="0" marL="2743200" rtl="0" algn="l">
              <a:spcBef>
                <a:spcPts val="0"/>
              </a:spcBef>
              <a:spcAft>
                <a:spcPts val="0"/>
              </a:spcAft>
              <a:buNone/>
            </a:pPr>
            <a:r>
              <a:rPr lang="en" sz="1900">
                <a:solidFill>
                  <a:srgbClr val="27316F"/>
                </a:solidFill>
                <a:latin typeface="Montserrat"/>
                <a:ea typeface="Montserrat"/>
                <a:cs typeface="Montserrat"/>
                <a:sym typeface="Montserrat"/>
              </a:rPr>
              <a:t>-Title VI of the Civil Rights Act of 1964</a:t>
            </a:r>
            <a:endParaRPr sz="1500">
              <a:latin typeface="Montserrat"/>
              <a:ea typeface="Montserrat"/>
              <a:cs typeface="Montserrat"/>
              <a:sym typeface="Montserrat"/>
            </a:endParaRPr>
          </a:p>
        </p:txBody>
      </p:sp>
      <p:grpSp>
        <p:nvGrpSpPr>
          <p:cNvPr id="1154" name="Google Shape;1154;p50"/>
          <p:cNvGrpSpPr/>
          <p:nvPr/>
        </p:nvGrpSpPr>
        <p:grpSpPr>
          <a:xfrm>
            <a:off x="8168345" y="4284017"/>
            <a:ext cx="511324" cy="446341"/>
            <a:chOff x="7976483" y="3591717"/>
            <a:chExt cx="511324" cy="446341"/>
          </a:xfrm>
        </p:grpSpPr>
        <p:sp>
          <p:nvSpPr>
            <p:cNvPr id="1155" name="Google Shape;1155;p50"/>
            <p:cNvSpPr/>
            <p:nvPr/>
          </p:nvSpPr>
          <p:spPr>
            <a:xfrm>
              <a:off x="8000030" y="3857309"/>
              <a:ext cx="49358" cy="49687"/>
            </a:xfrm>
            <a:custGeom>
              <a:rect b="b" l="l" r="r" t="t"/>
              <a:pathLst>
                <a:path extrusionOk="0" h="1361" w="1352">
                  <a:moveTo>
                    <a:pt x="1156" y="1"/>
                  </a:moveTo>
                  <a:cubicBezTo>
                    <a:pt x="1046" y="1"/>
                    <a:pt x="877" y="69"/>
                    <a:pt x="618" y="222"/>
                  </a:cubicBezTo>
                  <a:cubicBezTo>
                    <a:pt x="1" y="662"/>
                    <a:pt x="118" y="1162"/>
                    <a:pt x="265" y="1250"/>
                  </a:cubicBezTo>
                  <a:cubicBezTo>
                    <a:pt x="379" y="1329"/>
                    <a:pt x="501" y="1360"/>
                    <a:pt x="618" y="1360"/>
                  </a:cubicBezTo>
                  <a:cubicBezTo>
                    <a:pt x="805" y="1360"/>
                    <a:pt x="979" y="1281"/>
                    <a:pt x="1087" y="1191"/>
                  </a:cubicBezTo>
                  <a:cubicBezTo>
                    <a:pt x="1322" y="1015"/>
                    <a:pt x="1352" y="721"/>
                    <a:pt x="1352" y="398"/>
                  </a:cubicBezTo>
                  <a:cubicBezTo>
                    <a:pt x="1352" y="152"/>
                    <a:pt x="1320" y="1"/>
                    <a:pt x="1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0"/>
            <p:cNvSpPr/>
            <p:nvPr/>
          </p:nvSpPr>
          <p:spPr>
            <a:xfrm>
              <a:off x="8061144" y="3777613"/>
              <a:ext cx="50417" cy="50052"/>
            </a:xfrm>
            <a:custGeom>
              <a:rect b="b" l="l" r="r" t="t"/>
              <a:pathLst>
                <a:path extrusionOk="0" h="1371" w="1381">
                  <a:moveTo>
                    <a:pt x="1197" y="0"/>
                  </a:moveTo>
                  <a:cubicBezTo>
                    <a:pt x="1089" y="0"/>
                    <a:pt x="917" y="72"/>
                    <a:pt x="647" y="232"/>
                  </a:cubicBezTo>
                  <a:cubicBezTo>
                    <a:pt x="1" y="673"/>
                    <a:pt x="118" y="1172"/>
                    <a:pt x="294" y="1260"/>
                  </a:cubicBezTo>
                  <a:cubicBezTo>
                    <a:pt x="408" y="1339"/>
                    <a:pt x="530" y="1370"/>
                    <a:pt x="647" y="1370"/>
                  </a:cubicBezTo>
                  <a:cubicBezTo>
                    <a:pt x="834" y="1370"/>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0"/>
            <p:cNvSpPr/>
            <p:nvPr/>
          </p:nvSpPr>
          <p:spPr>
            <a:xfrm>
              <a:off x="7976483" y="3780826"/>
              <a:ext cx="49322" cy="49979"/>
            </a:xfrm>
            <a:custGeom>
              <a:rect b="b" l="l" r="r" t="t"/>
              <a:pathLst>
                <a:path extrusionOk="0" h="1369" w="1351">
                  <a:moveTo>
                    <a:pt x="1187" y="0"/>
                  </a:moveTo>
                  <a:cubicBezTo>
                    <a:pt x="1084" y="0"/>
                    <a:pt x="916" y="73"/>
                    <a:pt x="646" y="232"/>
                  </a:cubicBezTo>
                  <a:cubicBezTo>
                    <a:pt x="0" y="643"/>
                    <a:pt x="117" y="1172"/>
                    <a:pt x="294" y="1260"/>
                  </a:cubicBezTo>
                  <a:cubicBezTo>
                    <a:pt x="404" y="1337"/>
                    <a:pt x="523" y="1369"/>
                    <a:pt x="637" y="1369"/>
                  </a:cubicBezTo>
                  <a:cubicBezTo>
                    <a:pt x="827" y="1369"/>
                    <a:pt x="1006" y="1282"/>
                    <a:pt x="1116" y="1172"/>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0"/>
            <p:cNvSpPr/>
            <p:nvPr/>
          </p:nvSpPr>
          <p:spPr>
            <a:xfrm>
              <a:off x="8053660" y="3695471"/>
              <a:ext cx="50417" cy="50198"/>
            </a:xfrm>
            <a:custGeom>
              <a:rect b="b" l="l" r="r" t="t"/>
              <a:pathLst>
                <a:path extrusionOk="0" h="1375" w="1381">
                  <a:moveTo>
                    <a:pt x="1183" y="0"/>
                  </a:moveTo>
                  <a:cubicBezTo>
                    <a:pt x="1075" y="0"/>
                    <a:pt x="905" y="68"/>
                    <a:pt x="646" y="221"/>
                  </a:cubicBezTo>
                  <a:cubicBezTo>
                    <a:pt x="0" y="662"/>
                    <a:pt x="118" y="1190"/>
                    <a:pt x="294" y="1278"/>
                  </a:cubicBezTo>
                  <a:cubicBezTo>
                    <a:pt x="406" y="1346"/>
                    <a:pt x="527" y="1374"/>
                    <a:pt x="643" y="1374"/>
                  </a:cubicBezTo>
                  <a:cubicBezTo>
                    <a:pt x="831" y="1374"/>
                    <a:pt x="1007" y="1299"/>
                    <a:pt x="1116" y="1190"/>
                  </a:cubicBezTo>
                  <a:cubicBezTo>
                    <a:pt x="1321" y="1014"/>
                    <a:pt x="1380" y="720"/>
                    <a:pt x="1351" y="397"/>
                  </a:cubicBezTo>
                  <a:cubicBezTo>
                    <a:pt x="1368" y="151"/>
                    <a:pt x="1344" y="0"/>
                    <a:pt x="1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50"/>
            <p:cNvSpPr/>
            <p:nvPr/>
          </p:nvSpPr>
          <p:spPr>
            <a:xfrm>
              <a:off x="8144746" y="3704014"/>
              <a:ext cx="50417" cy="49687"/>
            </a:xfrm>
            <a:custGeom>
              <a:rect b="b" l="l" r="r" t="t"/>
              <a:pathLst>
                <a:path extrusionOk="0" h="1361" w="1381">
                  <a:moveTo>
                    <a:pt x="1183" y="1"/>
                  </a:moveTo>
                  <a:cubicBezTo>
                    <a:pt x="1075" y="1"/>
                    <a:pt x="906" y="69"/>
                    <a:pt x="647" y="222"/>
                  </a:cubicBezTo>
                  <a:cubicBezTo>
                    <a:pt x="1" y="663"/>
                    <a:pt x="118" y="1162"/>
                    <a:pt x="294" y="1250"/>
                  </a:cubicBezTo>
                  <a:cubicBezTo>
                    <a:pt x="408" y="1329"/>
                    <a:pt x="530" y="1360"/>
                    <a:pt x="647" y="1360"/>
                  </a:cubicBezTo>
                  <a:cubicBezTo>
                    <a:pt x="834" y="1360"/>
                    <a:pt x="1008" y="1281"/>
                    <a:pt x="1117" y="1191"/>
                  </a:cubicBezTo>
                  <a:cubicBezTo>
                    <a:pt x="1322" y="986"/>
                    <a:pt x="1381" y="692"/>
                    <a:pt x="1351" y="398"/>
                  </a:cubicBezTo>
                  <a:cubicBezTo>
                    <a:pt x="1369" y="152"/>
                    <a:pt x="1345" y="1"/>
                    <a:pt x="1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0"/>
            <p:cNvSpPr/>
            <p:nvPr/>
          </p:nvSpPr>
          <p:spPr>
            <a:xfrm>
              <a:off x="8086882" y="3863734"/>
              <a:ext cx="49322" cy="49979"/>
            </a:xfrm>
            <a:custGeom>
              <a:rect b="b" l="l" r="r" t="t"/>
              <a:pathLst>
                <a:path extrusionOk="0" h="1369" w="1351">
                  <a:moveTo>
                    <a:pt x="1155" y="1"/>
                  </a:moveTo>
                  <a:cubicBezTo>
                    <a:pt x="1046" y="1"/>
                    <a:pt x="876" y="69"/>
                    <a:pt x="617" y="222"/>
                  </a:cubicBezTo>
                  <a:cubicBezTo>
                    <a:pt x="0" y="663"/>
                    <a:pt x="88" y="1162"/>
                    <a:pt x="265" y="1250"/>
                  </a:cubicBezTo>
                  <a:cubicBezTo>
                    <a:pt x="384" y="1334"/>
                    <a:pt x="514" y="1369"/>
                    <a:pt x="638" y="1369"/>
                  </a:cubicBezTo>
                  <a:cubicBezTo>
                    <a:pt x="817" y="1369"/>
                    <a:pt x="982" y="1295"/>
                    <a:pt x="1087" y="1191"/>
                  </a:cubicBezTo>
                  <a:cubicBezTo>
                    <a:pt x="1322"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0"/>
            <p:cNvSpPr/>
            <p:nvPr/>
          </p:nvSpPr>
          <p:spPr>
            <a:xfrm>
              <a:off x="8151208" y="3804410"/>
              <a:ext cx="50417" cy="50052"/>
            </a:xfrm>
            <a:custGeom>
              <a:rect b="b" l="l" r="r" t="t"/>
              <a:pathLst>
                <a:path extrusionOk="0" h="1371" w="1381">
                  <a:moveTo>
                    <a:pt x="1198" y="0"/>
                  </a:moveTo>
                  <a:cubicBezTo>
                    <a:pt x="1089" y="0"/>
                    <a:pt x="916" y="73"/>
                    <a:pt x="646" y="232"/>
                  </a:cubicBezTo>
                  <a:cubicBezTo>
                    <a:pt x="0" y="673"/>
                    <a:pt x="117" y="1172"/>
                    <a:pt x="294" y="1260"/>
                  </a:cubicBezTo>
                  <a:cubicBezTo>
                    <a:pt x="407" y="1339"/>
                    <a:pt x="529" y="1370"/>
                    <a:pt x="646" y="1370"/>
                  </a:cubicBezTo>
                  <a:cubicBezTo>
                    <a:pt x="833" y="1370"/>
                    <a:pt x="1008" y="1291"/>
                    <a:pt x="1116" y="1201"/>
                  </a:cubicBezTo>
                  <a:cubicBezTo>
                    <a:pt x="1351" y="996"/>
                    <a:pt x="1380" y="702"/>
                    <a:pt x="1380" y="379"/>
                  </a:cubicBezTo>
                  <a:cubicBezTo>
                    <a:pt x="1380" y="140"/>
                    <a:pt x="1350"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0"/>
            <p:cNvSpPr/>
            <p:nvPr/>
          </p:nvSpPr>
          <p:spPr>
            <a:xfrm>
              <a:off x="8176909" y="3957997"/>
              <a:ext cx="50417" cy="49760"/>
            </a:xfrm>
            <a:custGeom>
              <a:rect b="b" l="l" r="r" t="t"/>
              <a:pathLst>
                <a:path extrusionOk="0" h="1363" w="1381">
                  <a:moveTo>
                    <a:pt x="1188" y="1"/>
                  </a:moveTo>
                  <a:cubicBezTo>
                    <a:pt x="1080" y="1"/>
                    <a:pt x="910" y="69"/>
                    <a:pt x="647" y="224"/>
                  </a:cubicBezTo>
                  <a:cubicBezTo>
                    <a:pt x="1" y="664"/>
                    <a:pt x="118" y="1164"/>
                    <a:pt x="294" y="1252"/>
                  </a:cubicBezTo>
                  <a:cubicBezTo>
                    <a:pt x="408" y="1331"/>
                    <a:pt x="530" y="1362"/>
                    <a:pt x="647" y="1362"/>
                  </a:cubicBezTo>
                  <a:cubicBezTo>
                    <a:pt x="834" y="1362"/>
                    <a:pt x="1008" y="1283"/>
                    <a:pt x="1116" y="1193"/>
                  </a:cubicBezTo>
                  <a:cubicBezTo>
                    <a:pt x="1351" y="987"/>
                    <a:pt x="1381" y="694"/>
                    <a:pt x="1351" y="371"/>
                  </a:cubicBezTo>
                  <a:cubicBezTo>
                    <a:pt x="1369" y="144"/>
                    <a:pt x="1345"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50"/>
            <p:cNvSpPr/>
            <p:nvPr/>
          </p:nvSpPr>
          <p:spPr>
            <a:xfrm>
              <a:off x="8092248" y="3961209"/>
              <a:ext cx="49322" cy="49760"/>
            </a:xfrm>
            <a:custGeom>
              <a:rect b="b" l="l" r="r" t="t"/>
              <a:pathLst>
                <a:path extrusionOk="0" h="1363" w="1351">
                  <a:moveTo>
                    <a:pt x="1179" y="1"/>
                  </a:moveTo>
                  <a:cubicBezTo>
                    <a:pt x="1075" y="1"/>
                    <a:pt x="909" y="69"/>
                    <a:pt x="646" y="224"/>
                  </a:cubicBezTo>
                  <a:cubicBezTo>
                    <a:pt x="0" y="664"/>
                    <a:pt x="118" y="1164"/>
                    <a:pt x="294" y="1252"/>
                  </a:cubicBezTo>
                  <a:cubicBezTo>
                    <a:pt x="407" y="1331"/>
                    <a:pt x="529" y="1362"/>
                    <a:pt x="646" y="1362"/>
                  </a:cubicBezTo>
                  <a:cubicBezTo>
                    <a:pt x="833" y="1362"/>
                    <a:pt x="1008" y="1283"/>
                    <a:pt x="1116" y="1193"/>
                  </a:cubicBezTo>
                  <a:cubicBezTo>
                    <a:pt x="1321" y="987"/>
                    <a:pt x="1351" y="694"/>
                    <a:pt x="1351" y="371"/>
                  </a:cubicBezTo>
                  <a:cubicBezTo>
                    <a:pt x="1351" y="145"/>
                    <a:pt x="1330" y="1"/>
                    <a:pt x="1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50"/>
            <p:cNvSpPr/>
            <p:nvPr/>
          </p:nvSpPr>
          <p:spPr>
            <a:xfrm>
              <a:off x="8169425" y="3876220"/>
              <a:ext cx="50417" cy="50015"/>
            </a:xfrm>
            <a:custGeom>
              <a:rect b="b" l="l" r="r" t="t"/>
              <a:pathLst>
                <a:path extrusionOk="0" h="1370" w="1381">
                  <a:moveTo>
                    <a:pt x="1196" y="0"/>
                  </a:moveTo>
                  <a:cubicBezTo>
                    <a:pt x="1089" y="0"/>
                    <a:pt x="916" y="73"/>
                    <a:pt x="646" y="232"/>
                  </a:cubicBezTo>
                  <a:cubicBezTo>
                    <a:pt x="0" y="644"/>
                    <a:pt x="118" y="1172"/>
                    <a:pt x="294" y="1260"/>
                  </a:cubicBezTo>
                  <a:cubicBezTo>
                    <a:pt x="404" y="1337"/>
                    <a:pt x="523" y="1369"/>
                    <a:pt x="637" y="1369"/>
                  </a:cubicBezTo>
                  <a:cubicBezTo>
                    <a:pt x="827" y="1369"/>
                    <a:pt x="1006" y="1282"/>
                    <a:pt x="1116" y="1172"/>
                  </a:cubicBezTo>
                  <a:cubicBezTo>
                    <a:pt x="1321" y="996"/>
                    <a:pt x="1380" y="702"/>
                    <a:pt x="1351" y="379"/>
                  </a:cubicBezTo>
                  <a:cubicBezTo>
                    <a:pt x="1368" y="140"/>
                    <a:pt x="1345" y="0"/>
                    <a:pt x="11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0"/>
            <p:cNvSpPr/>
            <p:nvPr/>
          </p:nvSpPr>
          <p:spPr>
            <a:xfrm>
              <a:off x="8260511" y="3884106"/>
              <a:ext cx="50417" cy="49687"/>
            </a:xfrm>
            <a:custGeom>
              <a:rect b="b" l="l" r="r" t="t"/>
              <a:pathLst>
                <a:path extrusionOk="0" h="1361" w="1381">
                  <a:moveTo>
                    <a:pt x="1184" y="1"/>
                  </a:moveTo>
                  <a:cubicBezTo>
                    <a:pt x="1076" y="1"/>
                    <a:pt x="906" y="69"/>
                    <a:pt x="647" y="222"/>
                  </a:cubicBezTo>
                  <a:cubicBezTo>
                    <a:pt x="1" y="662"/>
                    <a:pt x="118" y="1162"/>
                    <a:pt x="295" y="1250"/>
                  </a:cubicBezTo>
                  <a:cubicBezTo>
                    <a:pt x="408" y="1329"/>
                    <a:pt x="530" y="1360"/>
                    <a:pt x="647" y="1360"/>
                  </a:cubicBezTo>
                  <a:cubicBezTo>
                    <a:pt x="834" y="1360"/>
                    <a:pt x="1008" y="1281"/>
                    <a:pt x="1117" y="1191"/>
                  </a:cubicBezTo>
                  <a:cubicBezTo>
                    <a:pt x="1352" y="1015"/>
                    <a:pt x="1381" y="721"/>
                    <a:pt x="1352" y="398"/>
                  </a:cubicBezTo>
                  <a:cubicBezTo>
                    <a:pt x="1369" y="152"/>
                    <a:pt x="1345" y="1"/>
                    <a:pt x="1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0"/>
            <p:cNvSpPr/>
            <p:nvPr/>
          </p:nvSpPr>
          <p:spPr>
            <a:xfrm>
              <a:off x="8266973" y="3984793"/>
              <a:ext cx="50417" cy="49760"/>
            </a:xfrm>
            <a:custGeom>
              <a:rect b="b" l="l" r="r" t="t"/>
              <a:pathLst>
                <a:path extrusionOk="0" h="1363" w="1381">
                  <a:moveTo>
                    <a:pt x="1189" y="1"/>
                  </a:moveTo>
                  <a:cubicBezTo>
                    <a:pt x="1080" y="1"/>
                    <a:pt x="909" y="69"/>
                    <a:pt x="646" y="224"/>
                  </a:cubicBezTo>
                  <a:cubicBezTo>
                    <a:pt x="0" y="664"/>
                    <a:pt x="118" y="1164"/>
                    <a:pt x="294" y="1252"/>
                  </a:cubicBezTo>
                  <a:cubicBezTo>
                    <a:pt x="407" y="1331"/>
                    <a:pt x="529" y="1362"/>
                    <a:pt x="646" y="1362"/>
                  </a:cubicBezTo>
                  <a:cubicBezTo>
                    <a:pt x="833" y="1362"/>
                    <a:pt x="1008" y="1283"/>
                    <a:pt x="1116" y="1193"/>
                  </a:cubicBezTo>
                  <a:cubicBezTo>
                    <a:pt x="1351" y="987"/>
                    <a:pt x="1380" y="694"/>
                    <a:pt x="1380" y="371"/>
                  </a:cubicBezTo>
                  <a:cubicBezTo>
                    <a:pt x="1380" y="145"/>
                    <a:pt x="1349" y="1"/>
                    <a:pt x="11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50"/>
            <p:cNvSpPr/>
            <p:nvPr/>
          </p:nvSpPr>
          <p:spPr>
            <a:xfrm>
              <a:off x="8250873" y="3804775"/>
              <a:ext cx="49358" cy="50234"/>
            </a:xfrm>
            <a:custGeom>
              <a:rect b="b" l="l" r="r" t="t"/>
              <a:pathLst>
                <a:path extrusionOk="0" h="1376" w="1352">
                  <a:moveTo>
                    <a:pt x="1175" y="1"/>
                  </a:moveTo>
                  <a:cubicBezTo>
                    <a:pt x="1071" y="1"/>
                    <a:pt x="906" y="69"/>
                    <a:pt x="647" y="222"/>
                  </a:cubicBezTo>
                  <a:cubicBezTo>
                    <a:pt x="1" y="663"/>
                    <a:pt x="118" y="1191"/>
                    <a:pt x="294" y="1279"/>
                  </a:cubicBezTo>
                  <a:cubicBezTo>
                    <a:pt x="406" y="1347"/>
                    <a:pt x="527" y="1375"/>
                    <a:pt x="643" y="1375"/>
                  </a:cubicBezTo>
                  <a:cubicBezTo>
                    <a:pt x="831" y="1375"/>
                    <a:pt x="1008" y="1300"/>
                    <a:pt x="1116" y="1191"/>
                  </a:cubicBezTo>
                  <a:cubicBezTo>
                    <a:pt x="1322" y="1015"/>
                    <a:pt x="1351" y="721"/>
                    <a:pt x="1351" y="398"/>
                  </a:cubicBezTo>
                  <a:cubicBezTo>
                    <a:pt x="1351" y="152"/>
                    <a:pt x="1330" y="1"/>
                    <a:pt x="1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0"/>
            <p:cNvSpPr/>
            <p:nvPr/>
          </p:nvSpPr>
          <p:spPr>
            <a:xfrm>
              <a:off x="8313046" y="3725408"/>
              <a:ext cx="49358" cy="49723"/>
            </a:xfrm>
            <a:custGeom>
              <a:rect b="b" l="l" r="r" t="t"/>
              <a:pathLst>
                <a:path extrusionOk="0" h="1362" w="1352">
                  <a:moveTo>
                    <a:pt x="1161" y="0"/>
                  </a:moveTo>
                  <a:cubicBezTo>
                    <a:pt x="1051" y="0"/>
                    <a:pt x="880" y="68"/>
                    <a:pt x="617" y="223"/>
                  </a:cubicBezTo>
                  <a:cubicBezTo>
                    <a:pt x="1" y="664"/>
                    <a:pt x="118" y="1163"/>
                    <a:pt x="265" y="1251"/>
                  </a:cubicBezTo>
                  <a:cubicBezTo>
                    <a:pt x="378" y="1330"/>
                    <a:pt x="500" y="1362"/>
                    <a:pt x="618" y="1362"/>
                  </a:cubicBezTo>
                  <a:cubicBezTo>
                    <a:pt x="804" y="1362"/>
                    <a:pt x="979" y="1283"/>
                    <a:pt x="1087" y="1192"/>
                  </a:cubicBezTo>
                  <a:cubicBezTo>
                    <a:pt x="1322" y="987"/>
                    <a:pt x="1351" y="693"/>
                    <a:pt x="1351" y="370"/>
                  </a:cubicBezTo>
                  <a:cubicBezTo>
                    <a:pt x="1351" y="144"/>
                    <a:pt x="1320"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0"/>
            <p:cNvSpPr/>
            <p:nvPr/>
          </p:nvSpPr>
          <p:spPr>
            <a:xfrm>
              <a:off x="8227289" y="3728620"/>
              <a:ext cx="50417" cy="49723"/>
            </a:xfrm>
            <a:custGeom>
              <a:rect b="b" l="l" r="r" t="t"/>
              <a:pathLst>
                <a:path extrusionOk="0" h="1362" w="1381">
                  <a:moveTo>
                    <a:pt x="1188" y="0"/>
                  </a:moveTo>
                  <a:cubicBezTo>
                    <a:pt x="1080" y="0"/>
                    <a:pt x="910" y="68"/>
                    <a:pt x="647" y="224"/>
                  </a:cubicBezTo>
                  <a:cubicBezTo>
                    <a:pt x="1" y="664"/>
                    <a:pt x="118" y="1163"/>
                    <a:pt x="294" y="1251"/>
                  </a:cubicBezTo>
                  <a:cubicBezTo>
                    <a:pt x="408" y="1331"/>
                    <a:pt x="530" y="1362"/>
                    <a:pt x="647" y="1362"/>
                  </a:cubicBezTo>
                  <a:cubicBezTo>
                    <a:pt x="834" y="1362"/>
                    <a:pt x="1008" y="1283"/>
                    <a:pt x="1116" y="1192"/>
                  </a:cubicBezTo>
                  <a:cubicBezTo>
                    <a:pt x="1322" y="987"/>
                    <a:pt x="1381" y="693"/>
                    <a:pt x="1351" y="370"/>
                  </a:cubicBezTo>
                  <a:cubicBezTo>
                    <a:pt x="1369" y="144"/>
                    <a:pt x="1345"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0"/>
            <p:cNvSpPr/>
            <p:nvPr/>
          </p:nvSpPr>
          <p:spPr>
            <a:xfrm>
              <a:off x="8304466" y="3643594"/>
              <a:ext cx="50417" cy="50015"/>
            </a:xfrm>
            <a:custGeom>
              <a:rect b="b" l="l" r="r" t="t"/>
              <a:pathLst>
                <a:path extrusionOk="0" h="1370" w="1381">
                  <a:moveTo>
                    <a:pt x="1199" y="1"/>
                  </a:moveTo>
                  <a:cubicBezTo>
                    <a:pt x="1090" y="1"/>
                    <a:pt x="917" y="73"/>
                    <a:pt x="647" y="233"/>
                  </a:cubicBezTo>
                  <a:cubicBezTo>
                    <a:pt x="1" y="673"/>
                    <a:pt x="118" y="1173"/>
                    <a:pt x="294" y="1261"/>
                  </a:cubicBezTo>
                  <a:cubicBezTo>
                    <a:pt x="405" y="1338"/>
                    <a:pt x="524" y="1370"/>
                    <a:pt x="638" y="1370"/>
                  </a:cubicBezTo>
                  <a:cubicBezTo>
                    <a:pt x="828" y="1370"/>
                    <a:pt x="1007" y="1282"/>
                    <a:pt x="1117" y="1173"/>
                  </a:cubicBezTo>
                  <a:cubicBezTo>
                    <a:pt x="1351" y="996"/>
                    <a:pt x="1381" y="703"/>
                    <a:pt x="1381" y="380"/>
                  </a:cubicBezTo>
                  <a:cubicBezTo>
                    <a:pt x="1381" y="141"/>
                    <a:pt x="1351" y="1"/>
                    <a:pt x="1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0"/>
            <p:cNvSpPr/>
            <p:nvPr/>
          </p:nvSpPr>
          <p:spPr>
            <a:xfrm>
              <a:off x="8396648" y="3651516"/>
              <a:ext cx="49358" cy="49650"/>
            </a:xfrm>
            <a:custGeom>
              <a:rect b="b" l="l" r="r" t="t"/>
              <a:pathLst>
                <a:path extrusionOk="0" h="1360" w="1352">
                  <a:moveTo>
                    <a:pt x="1156" y="0"/>
                  </a:moveTo>
                  <a:cubicBezTo>
                    <a:pt x="1046" y="0"/>
                    <a:pt x="877" y="68"/>
                    <a:pt x="617" y="221"/>
                  </a:cubicBezTo>
                  <a:cubicBezTo>
                    <a:pt x="1" y="662"/>
                    <a:pt x="89" y="1161"/>
                    <a:pt x="265" y="1249"/>
                  </a:cubicBezTo>
                  <a:cubicBezTo>
                    <a:pt x="378" y="1328"/>
                    <a:pt x="500" y="1360"/>
                    <a:pt x="618" y="1360"/>
                  </a:cubicBezTo>
                  <a:cubicBezTo>
                    <a:pt x="804" y="1360"/>
                    <a:pt x="979" y="1281"/>
                    <a:pt x="1087" y="1190"/>
                  </a:cubicBezTo>
                  <a:cubicBezTo>
                    <a:pt x="1322" y="1014"/>
                    <a:pt x="1352" y="721"/>
                    <a:pt x="1352" y="398"/>
                  </a:cubicBezTo>
                  <a:cubicBezTo>
                    <a:pt x="1352" y="152"/>
                    <a:pt x="1320" y="0"/>
                    <a:pt x="11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0"/>
            <p:cNvSpPr/>
            <p:nvPr/>
          </p:nvSpPr>
          <p:spPr>
            <a:xfrm>
              <a:off x="8337688" y="3811456"/>
              <a:ext cx="49358" cy="49979"/>
            </a:xfrm>
            <a:custGeom>
              <a:rect b="b" l="l" r="r" t="t"/>
              <a:pathLst>
                <a:path extrusionOk="0" h="1369" w="1352">
                  <a:moveTo>
                    <a:pt x="1184" y="0"/>
                  </a:moveTo>
                  <a:cubicBezTo>
                    <a:pt x="1081" y="0"/>
                    <a:pt x="914" y="75"/>
                    <a:pt x="647" y="245"/>
                  </a:cubicBezTo>
                  <a:cubicBezTo>
                    <a:pt x="1" y="656"/>
                    <a:pt x="118" y="1184"/>
                    <a:pt x="295" y="1272"/>
                  </a:cubicBezTo>
                  <a:cubicBezTo>
                    <a:pt x="407" y="1340"/>
                    <a:pt x="527" y="1368"/>
                    <a:pt x="644" y="1368"/>
                  </a:cubicBezTo>
                  <a:cubicBezTo>
                    <a:pt x="832" y="1368"/>
                    <a:pt x="1008" y="1293"/>
                    <a:pt x="1117" y="1184"/>
                  </a:cubicBezTo>
                  <a:cubicBezTo>
                    <a:pt x="1322" y="1008"/>
                    <a:pt x="1352" y="715"/>
                    <a:pt x="1352" y="392"/>
                  </a:cubicBezTo>
                  <a:cubicBezTo>
                    <a:pt x="1352"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0"/>
            <p:cNvSpPr/>
            <p:nvPr/>
          </p:nvSpPr>
          <p:spPr>
            <a:xfrm>
              <a:off x="8403110" y="3752204"/>
              <a:ext cx="49322" cy="49723"/>
            </a:xfrm>
            <a:custGeom>
              <a:rect b="b" l="l" r="r" t="t"/>
              <a:pathLst>
                <a:path extrusionOk="0" h="1362" w="1351">
                  <a:moveTo>
                    <a:pt x="1179" y="0"/>
                  </a:moveTo>
                  <a:cubicBezTo>
                    <a:pt x="1075" y="0"/>
                    <a:pt x="909" y="68"/>
                    <a:pt x="646" y="223"/>
                  </a:cubicBezTo>
                  <a:cubicBezTo>
                    <a:pt x="0" y="664"/>
                    <a:pt x="118" y="1163"/>
                    <a:pt x="264" y="1251"/>
                  </a:cubicBezTo>
                  <a:cubicBezTo>
                    <a:pt x="378" y="1330"/>
                    <a:pt x="500" y="1362"/>
                    <a:pt x="619" y="1362"/>
                  </a:cubicBezTo>
                  <a:cubicBezTo>
                    <a:pt x="808" y="1362"/>
                    <a:pt x="990" y="1283"/>
                    <a:pt x="1116" y="1192"/>
                  </a:cubicBezTo>
                  <a:cubicBezTo>
                    <a:pt x="1321" y="987"/>
                    <a:pt x="1351" y="693"/>
                    <a:pt x="1351" y="370"/>
                  </a:cubicBezTo>
                  <a:cubicBezTo>
                    <a:pt x="1351" y="144"/>
                    <a:pt x="1330" y="0"/>
                    <a:pt x="11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0"/>
            <p:cNvSpPr/>
            <p:nvPr/>
          </p:nvSpPr>
          <p:spPr>
            <a:xfrm>
              <a:off x="8376313" y="3988079"/>
              <a:ext cx="49322" cy="49979"/>
            </a:xfrm>
            <a:custGeom>
              <a:rect b="b" l="l" r="r" t="t"/>
              <a:pathLst>
                <a:path extrusionOk="0" h="1369" w="1351">
                  <a:moveTo>
                    <a:pt x="1155" y="1"/>
                  </a:moveTo>
                  <a:cubicBezTo>
                    <a:pt x="1045" y="1"/>
                    <a:pt x="876" y="69"/>
                    <a:pt x="617" y="222"/>
                  </a:cubicBezTo>
                  <a:cubicBezTo>
                    <a:pt x="0" y="663"/>
                    <a:pt x="117" y="1162"/>
                    <a:pt x="264" y="1250"/>
                  </a:cubicBezTo>
                  <a:cubicBezTo>
                    <a:pt x="384" y="1334"/>
                    <a:pt x="514" y="1369"/>
                    <a:pt x="637" y="1369"/>
                  </a:cubicBezTo>
                  <a:cubicBezTo>
                    <a:pt x="816" y="1369"/>
                    <a:pt x="982" y="1295"/>
                    <a:pt x="1086" y="1191"/>
                  </a:cubicBezTo>
                  <a:cubicBezTo>
                    <a:pt x="1321"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0"/>
            <p:cNvSpPr/>
            <p:nvPr/>
          </p:nvSpPr>
          <p:spPr>
            <a:xfrm>
              <a:off x="8437390" y="3908383"/>
              <a:ext cx="50417" cy="50052"/>
            </a:xfrm>
            <a:custGeom>
              <a:rect b="b" l="l" r="r" t="t"/>
              <a:pathLst>
                <a:path extrusionOk="0" h="1371" w="1381">
                  <a:moveTo>
                    <a:pt x="1197" y="0"/>
                  </a:moveTo>
                  <a:cubicBezTo>
                    <a:pt x="1089" y="0"/>
                    <a:pt x="917" y="73"/>
                    <a:pt x="647" y="232"/>
                  </a:cubicBezTo>
                  <a:cubicBezTo>
                    <a:pt x="1" y="673"/>
                    <a:pt x="118" y="1172"/>
                    <a:pt x="294" y="1260"/>
                  </a:cubicBezTo>
                  <a:cubicBezTo>
                    <a:pt x="408" y="1339"/>
                    <a:pt x="530" y="1371"/>
                    <a:pt x="647" y="1371"/>
                  </a:cubicBezTo>
                  <a:cubicBezTo>
                    <a:pt x="834" y="1371"/>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0"/>
            <p:cNvSpPr/>
            <p:nvPr/>
          </p:nvSpPr>
          <p:spPr>
            <a:xfrm>
              <a:off x="8352729" y="3911596"/>
              <a:ext cx="49322" cy="50052"/>
            </a:xfrm>
            <a:custGeom>
              <a:rect b="b" l="l" r="r" t="t"/>
              <a:pathLst>
                <a:path extrusionOk="0" h="1371" w="1351">
                  <a:moveTo>
                    <a:pt x="1187" y="0"/>
                  </a:moveTo>
                  <a:cubicBezTo>
                    <a:pt x="1084" y="0"/>
                    <a:pt x="916" y="73"/>
                    <a:pt x="646" y="232"/>
                  </a:cubicBezTo>
                  <a:cubicBezTo>
                    <a:pt x="0" y="673"/>
                    <a:pt x="118" y="1172"/>
                    <a:pt x="294" y="1260"/>
                  </a:cubicBezTo>
                  <a:cubicBezTo>
                    <a:pt x="407" y="1339"/>
                    <a:pt x="529" y="1371"/>
                    <a:pt x="646" y="1371"/>
                  </a:cubicBezTo>
                  <a:cubicBezTo>
                    <a:pt x="833" y="1371"/>
                    <a:pt x="1008" y="1292"/>
                    <a:pt x="1116" y="1201"/>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0"/>
            <p:cNvSpPr/>
            <p:nvPr/>
          </p:nvSpPr>
          <p:spPr>
            <a:xfrm>
              <a:off x="8429906" y="3826460"/>
              <a:ext cx="50417" cy="49979"/>
            </a:xfrm>
            <a:custGeom>
              <a:rect b="b" l="l" r="r" t="t"/>
              <a:pathLst>
                <a:path extrusionOk="0" h="1369" w="1381">
                  <a:moveTo>
                    <a:pt x="1192" y="0"/>
                  </a:moveTo>
                  <a:cubicBezTo>
                    <a:pt x="1085" y="0"/>
                    <a:pt x="913" y="75"/>
                    <a:pt x="646" y="245"/>
                  </a:cubicBezTo>
                  <a:cubicBezTo>
                    <a:pt x="0" y="656"/>
                    <a:pt x="118" y="1184"/>
                    <a:pt x="294" y="1272"/>
                  </a:cubicBezTo>
                  <a:cubicBezTo>
                    <a:pt x="406" y="1340"/>
                    <a:pt x="527" y="1369"/>
                    <a:pt x="643" y="1369"/>
                  </a:cubicBezTo>
                  <a:cubicBezTo>
                    <a:pt x="831" y="1369"/>
                    <a:pt x="1007" y="1293"/>
                    <a:pt x="1116" y="1184"/>
                  </a:cubicBezTo>
                  <a:cubicBezTo>
                    <a:pt x="1321" y="1008"/>
                    <a:pt x="1380" y="715"/>
                    <a:pt x="1351" y="392"/>
                  </a:cubicBezTo>
                  <a:cubicBezTo>
                    <a:pt x="1368" y="151"/>
                    <a:pt x="1345" y="0"/>
                    <a:pt x="1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0"/>
            <p:cNvSpPr/>
            <p:nvPr/>
          </p:nvSpPr>
          <p:spPr>
            <a:xfrm>
              <a:off x="8194068" y="3620010"/>
              <a:ext cx="49358" cy="49541"/>
            </a:xfrm>
            <a:custGeom>
              <a:rect b="b" l="l" r="r" t="t"/>
              <a:pathLst>
                <a:path extrusionOk="0" h="1357" w="1352">
                  <a:moveTo>
                    <a:pt x="1169" y="1"/>
                  </a:moveTo>
                  <a:cubicBezTo>
                    <a:pt x="1060" y="1"/>
                    <a:pt x="887" y="73"/>
                    <a:pt x="617" y="233"/>
                  </a:cubicBezTo>
                  <a:cubicBezTo>
                    <a:pt x="0" y="644"/>
                    <a:pt x="89" y="1173"/>
                    <a:pt x="265" y="1261"/>
                  </a:cubicBezTo>
                  <a:cubicBezTo>
                    <a:pt x="377" y="1328"/>
                    <a:pt x="498" y="1357"/>
                    <a:pt x="614" y="1357"/>
                  </a:cubicBezTo>
                  <a:cubicBezTo>
                    <a:pt x="802" y="1357"/>
                    <a:pt x="978" y="1281"/>
                    <a:pt x="1087" y="1173"/>
                  </a:cubicBezTo>
                  <a:cubicBezTo>
                    <a:pt x="1322" y="996"/>
                    <a:pt x="1351" y="703"/>
                    <a:pt x="1351" y="380"/>
                  </a:cubicBezTo>
                  <a:cubicBezTo>
                    <a:pt x="1351" y="141"/>
                    <a:pt x="1321" y="1"/>
                    <a:pt x="1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0"/>
            <p:cNvSpPr/>
            <p:nvPr/>
          </p:nvSpPr>
          <p:spPr>
            <a:xfrm>
              <a:off x="8099732" y="3591717"/>
              <a:ext cx="49358" cy="49979"/>
            </a:xfrm>
            <a:custGeom>
              <a:rect b="b" l="l" r="r" t="t"/>
              <a:pathLst>
                <a:path extrusionOk="0" h="1369" w="1352">
                  <a:moveTo>
                    <a:pt x="1184" y="0"/>
                  </a:moveTo>
                  <a:cubicBezTo>
                    <a:pt x="1080" y="0"/>
                    <a:pt x="914" y="75"/>
                    <a:pt x="647" y="245"/>
                  </a:cubicBezTo>
                  <a:cubicBezTo>
                    <a:pt x="1" y="656"/>
                    <a:pt x="118" y="1184"/>
                    <a:pt x="294" y="1272"/>
                  </a:cubicBezTo>
                  <a:cubicBezTo>
                    <a:pt x="406" y="1340"/>
                    <a:pt x="527" y="1368"/>
                    <a:pt x="643" y="1368"/>
                  </a:cubicBezTo>
                  <a:cubicBezTo>
                    <a:pt x="831" y="1368"/>
                    <a:pt x="1008" y="1293"/>
                    <a:pt x="1116" y="1184"/>
                  </a:cubicBezTo>
                  <a:cubicBezTo>
                    <a:pt x="1322" y="1008"/>
                    <a:pt x="1351" y="714"/>
                    <a:pt x="1351" y="391"/>
                  </a:cubicBezTo>
                  <a:cubicBezTo>
                    <a:pt x="1351"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51"/>
          <p:cNvSpPr txBox="1"/>
          <p:nvPr>
            <p:ph type="title"/>
          </p:nvPr>
        </p:nvSpPr>
        <p:spPr>
          <a:xfrm>
            <a:off x="720000" y="540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When we think about language access, we consider compliance</a:t>
            </a:r>
            <a:endParaRPr/>
          </a:p>
        </p:txBody>
      </p:sp>
      <p:sp>
        <p:nvSpPr>
          <p:cNvPr id="1185" name="Google Shape;1185;p51"/>
          <p:cNvSpPr txBox="1"/>
          <p:nvPr>
            <p:ph idx="1" type="body"/>
          </p:nvPr>
        </p:nvSpPr>
        <p:spPr>
          <a:xfrm>
            <a:off x="720000" y="1179775"/>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27316F"/>
                </a:solidFill>
                <a:latin typeface="Montserrat"/>
                <a:ea typeface="Montserrat"/>
                <a:cs typeface="Montserrat"/>
                <a:sym typeface="Montserrat"/>
              </a:rPr>
              <a:t>“Each Federal agency shall prepare </a:t>
            </a:r>
            <a:r>
              <a:rPr b="1" lang="en" sz="1900">
                <a:solidFill>
                  <a:schemeClr val="accent2"/>
                </a:solidFill>
                <a:latin typeface="Montserrat"/>
                <a:ea typeface="Montserrat"/>
                <a:cs typeface="Montserrat"/>
                <a:sym typeface="Montserrat"/>
              </a:rPr>
              <a:t>a plan to improve access </a:t>
            </a:r>
            <a:r>
              <a:rPr lang="en" sz="1900">
                <a:solidFill>
                  <a:srgbClr val="27316F"/>
                </a:solidFill>
                <a:latin typeface="Montserrat"/>
                <a:ea typeface="Montserrat"/>
                <a:cs typeface="Montserrat"/>
                <a:sym typeface="Montserrat"/>
              </a:rPr>
              <a:t>to its federally conducted programs and activities by eligible LEP persons. Each plan shall be consistent with the standards set forth in the LEP Guidance, and shall </a:t>
            </a:r>
            <a:r>
              <a:rPr b="1" lang="en" sz="1900">
                <a:solidFill>
                  <a:schemeClr val="accent2"/>
                </a:solidFill>
                <a:latin typeface="Montserrat"/>
                <a:ea typeface="Montserrat"/>
                <a:cs typeface="Montserrat"/>
                <a:sym typeface="Montserrat"/>
              </a:rPr>
              <a:t>include the steps the agency will take to ensure that eligible LEP persons can meaningfully access the agency’s programs and activities</a:t>
            </a:r>
            <a:r>
              <a:rPr lang="en" sz="1900">
                <a:solidFill>
                  <a:srgbClr val="27316F"/>
                </a:solidFill>
                <a:latin typeface="Montserrat"/>
                <a:ea typeface="Montserrat"/>
                <a:cs typeface="Montserrat"/>
                <a:sym typeface="Montserrat"/>
              </a:rPr>
              <a:t>.” </a:t>
            </a:r>
            <a:endParaRPr sz="1900">
              <a:solidFill>
                <a:srgbClr val="27316F"/>
              </a:solidFill>
              <a:latin typeface="Montserrat"/>
              <a:ea typeface="Montserrat"/>
              <a:cs typeface="Montserrat"/>
              <a:sym typeface="Montserrat"/>
            </a:endParaRPr>
          </a:p>
          <a:p>
            <a:pPr indent="457200" lvl="0" marL="2743200" rtl="0" algn="l">
              <a:spcBef>
                <a:spcPts val="0"/>
              </a:spcBef>
              <a:spcAft>
                <a:spcPts val="0"/>
              </a:spcAft>
              <a:buNone/>
            </a:pPr>
            <a:r>
              <a:t/>
            </a:r>
            <a:endParaRPr sz="1900">
              <a:solidFill>
                <a:srgbClr val="27316F"/>
              </a:solidFill>
              <a:latin typeface="Montserrat"/>
              <a:ea typeface="Montserrat"/>
              <a:cs typeface="Montserrat"/>
              <a:sym typeface="Montserrat"/>
            </a:endParaRPr>
          </a:p>
          <a:p>
            <a:pPr indent="0" lvl="0" marL="2743200" rtl="0" algn="l">
              <a:spcBef>
                <a:spcPts val="0"/>
              </a:spcBef>
              <a:spcAft>
                <a:spcPts val="0"/>
              </a:spcAft>
              <a:buNone/>
            </a:pPr>
            <a:r>
              <a:rPr lang="en" sz="1900">
                <a:solidFill>
                  <a:srgbClr val="27316F"/>
                </a:solidFill>
                <a:latin typeface="Montserrat"/>
                <a:ea typeface="Montserrat"/>
                <a:cs typeface="Montserrat"/>
                <a:sym typeface="Montserrat"/>
              </a:rPr>
              <a:t>-Executive Order 13166. </a:t>
            </a:r>
            <a:r>
              <a:rPr b="1" lang="en" sz="1900">
                <a:solidFill>
                  <a:schemeClr val="accent2"/>
                </a:solidFill>
                <a:latin typeface="Montserrat"/>
                <a:ea typeface="Montserrat"/>
                <a:cs typeface="Montserrat"/>
                <a:sym typeface="Montserrat"/>
              </a:rPr>
              <a:t>Read the full order </a:t>
            </a:r>
            <a:r>
              <a:rPr b="1" lang="en" sz="1900" u="sng">
                <a:solidFill>
                  <a:schemeClr val="accent2"/>
                </a:solidFill>
                <a:latin typeface="Montserrat"/>
                <a:ea typeface="Montserrat"/>
                <a:cs typeface="Montserrat"/>
                <a:sym typeface="Montserrat"/>
                <a:hlinkClick r:id="rId3">
                  <a:extLst>
                    <a:ext uri="{A12FA001-AC4F-418D-AE19-62706E023703}">
                      <ahyp:hlinkClr val="tx"/>
                    </a:ext>
                  </a:extLst>
                </a:hlinkClick>
              </a:rPr>
              <a:t>here</a:t>
            </a:r>
            <a:endParaRPr sz="1900">
              <a:solidFill>
                <a:schemeClr val="accent2"/>
              </a:solidFill>
              <a:latin typeface="Montserrat"/>
              <a:ea typeface="Montserrat"/>
              <a:cs typeface="Montserrat"/>
              <a:sym typeface="Montserrat"/>
            </a:endParaRPr>
          </a:p>
        </p:txBody>
      </p:sp>
      <p:grpSp>
        <p:nvGrpSpPr>
          <p:cNvPr id="1186" name="Google Shape;1186;p51"/>
          <p:cNvGrpSpPr/>
          <p:nvPr/>
        </p:nvGrpSpPr>
        <p:grpSpPr>
          <a:xfrm>
            <a:off x="8168345" y="4284017"/>
            <a:ext cx="511324" cy="446341"/>
            <a:chOff x="7976483" y="3591717"/>
            <a:chExt cx="511324" cy="446341"/>
          </a:xfrm>
        </p:grpSpPr>
        <p:sp>
          <p:nvSpPr>
            <p:cNvPr id="1187" name="Google Shape;1187;p51"/>
            <p:cNvSpPr/>
            <p:nvPr/>
          </p:nvSpPr>
          <p:spPr>
            <a:xfrm>
              <a:off x="8000030" y="3857309"/>
              <a:ext cx="49358" cy="49687"/>
            </a:xfrm>
            <a:custGeom>
              <a:rect b="b" l="l" r="r" t="t"/>
              <a:pathLst>
                <a:path extrusionOk="0" h="1361" w="1352">
                  <a:moveTo>
                    <a:pt x="1156" y="1"/>
                  </a:moveTo>
                  <a:cubicBezTo>
                    <a:pt x="1046" y="1"/>
                    <a:pt x="877" y="69"/>
                    <a:pt x="618" y="222"/>
                  </a:cubicBezTo>
                  <a:cubicBezTo>
                    <a:pt x="1" y="662"/>
                    <a:pt x="118" y="1162"/>
                    <a:pt x="265" y="1250"/>
                  </a:cubicBezTo>
                  <a:cubicBezTo>
                    <a:pt x="379" y="1329"/>
                    <a:pt x="501" y="1360"/>
                    <a:pt x="618" y="1360"/>
                  </a:cubicBezTo>
                  <a:cubicBezTo>
                    <a:pt x="805" y="1360"/>
                    <a:pt x="979" y="1281"/>
                    <a:pt x="1087" y="1191"/>
                  </a:cubicBezTo>
                  <a:cubicBezTo>
                    <a:pt x="1322" y="1015"/>
                    <a:pt x="1352" y="721"/>
                    <a:pt x="1352" y="398"/>
                  </a:cubicBezTo>
                  <a:cubicBezTo>
                    <a:pt x="1352" y="152"/>
                    <a:pt x="1320" y="1"/>
                    <a:pt x="1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1"/>
            <p:cNvSpPr/>
            <p:nvPr/>
          </p:nvSpPr>
          <p:spPr>
            <a:xfrm>
              <a:off x="8061144" y="3777613"/>
              <a:ext cx="50417" cy="50052"/>
            </a:xfrm>
            <a:custGeom>
              <a:rect b="b" l="l" r="r" t="t"/>
              <a:pathLst>
                <a:path extrusionOk="0" h="1371" w="1381">
                  <a:moveTo>
                    <a:pt x="1197" y="0"/>
                  </a:moveTo>
                  <a:cubicBezTo>
                    <a:pt x="1089" y="0"/>
                    <a:pt x="917" y="72"/>
                    <a:pt x="647" y="232"/>
                  </a:cubicBezTo>
                  <a:cubicBezTo>
                    <a:pt x="1" y="673"/>
                    <a:pt x="118" y="1172"/>
                    <a:pt x="294" y="1260"/>
                  </a:cubicBezTo>
                  <a:cubicBezTo>
                    <a:pt x="408" y="1339"/>
                    <a:pt x="530" y="1370"/>
                    <a:pt x="647" y="1370"/>
                  </a:cubicBezTo>
                  <a:cubicBezTo>
                    <a:pt x="834" y="1370"/>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1"/>
            <p:cNvSpPr/>
            <p:nvPr/>
          </p:nvSpPr>
          <p:spPr>
            <a:xfrm>
              <a:off x="7976483" y="3780826"/>
              <a:ext cx="49322" cy="49979"/>
            </a:xfrm>
            <a:custGeom>
              <a:rect b="b" l="l" r="r" t="t"/>
              <a:pathLst>
                <a:path extrusionOk="0" h="1369" w="1351">
                  <a:moveTo>
                    <a:pt x="1187" y="0"/>
                  </a:moveTo>
                  <a:cubicBezTo>
                    <a:pt x="1084" y="0"/>
                    <a:pt x="916" y="73"/>
                    <a:pt x="646" y="232"/>
                  </a:cubicBezTo>
                  <a:cubicBezTo>
                    <a:pt x="0" y="643"/>
                    <a:pt x="117" y="1172"/>
                    <a:pt x="294" y="1260"/>
                  </a:cubicBezTo>
                  <a:cubicBezTo>
                    <a:pt x="404" y="1337"/>
                    <a:pt x="523" y="1369"/>
                    <a:pt x="637" y="1369"/>
                  </a:cubicBezTo>
                  <a:cubicBezTo>
                    <a:pt x="827" y="1369"/>
                    <a:pt x="1006" y="1282"/>
                    <a:pt x="1116" y="1172"/>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1"/>
            <p:cNvSpPr/>
            <p:nvPr/>
          </p:nvSpPr>
          <p:spPr>
            <a:xfrm>
              <a:off x="8053660" y="3695471"/>
              <a:ext cx="50417" cy="50198"/>
            </a:xfrm>
            <a:custGeom>
              <a:rect b="b" l="l" r="r" t="t"/>
              <a:pathLst>
                <a:path extrusionOk="0" h="1375" w="1381">
                  <a:moveTo>
                    <a:pt x="1183" y="0"/>
                  </a:moveTo>
                  <a:cubicBezTo>
                    <a:pt x="1075" y="0"/>
                    <a:pt x="905" y="68"/>
                    <a:pt x="646" y="221"/>
                  </a:cubicBezTo>
                  <a:cubicBezTo>
                    <a:pt x="0" y="662"/>
                    <a:pt x="118" y="1190"/>
                    <a:pt x="294" y="1278"/>
                  </a:cubicBezTo>
                  <a:cubicBezTo>
                    <a:pt x="406" y="1346"/>
                    <a:pt x="527" y="1374"/>
                    <a:pt x="643" y="1374"/>
                  </a:cubicBezTo>
                  <a:cubicBezTo>
                    <a:pt x="831" y="1374"/>
                    <a:pt x="1007" y="1299"/>
                    <a:pt x="1116" y="1190"/>
                  </a:cubicBezTo>
                  <a:cubicBezTo>
                    <a:pt x="1321" y="1014"/>
                    <a:pt x="1380" y="720"/>
                    <a:pt x="1351" y="397"/>
                  </a:cubicBezTo>
                  <a:cubicBezTo>
                    <a:pt x="1368" y="151"/>
                    <a:pt x="1344" y="0"/>
                    <a:pt x="1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1"/>
            <p:cNvSpPr/>
            <p:nvPr/>
          </p:nvSpPr>
          <p:spPr>
            <a:xfrm>
              <a:off x="8144746" y="3704014"/>
              <a:ext cx="50417" cy="49687"/>
            </a:xfrm>
            <a:custGeom>
              <a:rect b="b" l="l" r="r" t="t"/>
              <a:pathLst>
                <a:path extrusionOk="0" h="1361" w="1381">
                  <a:moveTo>
                    <a:pt x="1183" y="1"/>
                  </a:moveTo>
                  <a:cubicBezTo>
                    <a:pt x="1075" y="1"/>
                    <a:pt x="906" y="69"/>
                    <a:pt x="647" y="222"/>
                  </a:cubicBezTo>
                  <a:cubicBezTo>
                    <a:pt x="1" y="663"/>
                    <a:pt x="118" y="1162"/>
                    <a:pt x="294" y="1250"/>
                  </a:cubicBezTo>
                  <a:cubicBezTo>
                    <a:pt x="408" y="1329"/>
                    <a:pt x="530" y="1360"/>
                    <a:pt x="647" y="1360"/>
                  </a:cubicBezTo>
                  <a:cubicBezTo>
                    <a:pt x="834" y="1360"/>
                    <a:pt x="1008" y="1281"/>
                    <a:pt x="1117" y="1191"/>
                  </a:cubicBezTo>
                  <a:cubicBezTo>
                    <a:pt x="1322" y="986"/>
                    <a:pt x="1381" y="692"/>
                    <a:pt x="1351" y="398"/>
                  </a:cubicBezTo>
                  <a:cubicBezTo>
                    <a:pt x="1369" y="152"/>
                    <a:pt x="1345" y="1"/>
                    <a:pt x="1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51"/>
            <p:cNvSpPr/>
            <p:nvPr/>
          </p:nvSpPr>
          <p:spPr>
            <a:xfrm>
              <a:off x="8086882" y="3863734"/>
              <a:ext cx="49322" cy="49979"/>
            </a:xfrm>
            <a:custGeom>
              <a:rect b="b" l="l" r="r" t="t"/>
              <a:pathLst>
                <a:path extrusionOk="0" h="1369" w="1351">
                  <a:moveTo>
                    <a:pt x="1155" y="1"/>
                  </a:moveTo>
                  <a:cubicBezTo>
                    <a:pt x="1046" y="1"/>
                    <a:pt x="876" y="69"/>
                    <a:pt x="617" y="222"/>
                  </a:cubicBezTo>
                  <a:cubicBezTo>
                    <a:pt x="0" y="663"/>
                    <a:pt x="88" y="1162"/>
                    <a:pt x="265" y="1250"/>
                  </a:cubicBezTo>
                  <a:cubicBezTo>
                    <a:pt x="384" y="1334"/>
                    <a:pt x="514" y="1369"/>
                    <a:pt x="638" y="1369"/>
                  </a:cubicBezTo>
                  <a:cubicBezTo>
                    <a:pt x="817" y="1369"/>
                    <a:pt x="982" y="1295"/>
                    <a:pt x="1087" y="1191"/>
                  </a:cubicBezTo>
                  <a:cubicBezTo>
                    <a:pt x="1322"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1"/>
            <p:cNvSpPr/>
            <p:nvPr/>
          </p:nvSpPr>
          <p:spPr>
            <a:xfrm>
              <a:off x="8151208" y="3804410"/>
              <a:ext cx="50417" cy="50052"/>
            </a:xfrm>
            <a:custGeom>
              <a:rect b="b" l="l" r="r" t="t"/>
              <a:pathLst>
                <a:path extrusionOk="0" h="1371" w="1381">
                  <a:moveTo>
                    <a:pt x="1198" y="0"/>
                  </a:moveTo>
                  <a:cubicBezTo>
                    <a:pt x="1089" y="0"/>
                    <a:pt x="916" y="73"/>
                    <a:pt x="646" y="232"/>
                  </a:cubicBezTo>
                  <a:cubicBezTo>
                    <a:pt x="0" y="673"/>
                    <a:pt x="117" y="1172"/>
                    <a:pt x="294" y="1260"/>
                  </a:cubicBezTo>
                  <a:cubicBezTo>
                    <a:pt x="407" y="1339"/>
                    <a:pt x="529" y="1370"/>
                    <a:pt x="646" y="1370"/>
                  </a:cubicBezTo>
                  <a:cubicBezTo>
                    <a:pt x="833" y="1370"/>
                    <a:pt x="1008" y="1291"/>
                    <a:pt x="1116" y="1201"/>
                  </a:cubicBezTo>
                  <a:cubicBezTo>
                    <a:pt x="1351" y="996"/>
                    <a:pt x="1380" y="702"/>
                    <a:pt x="1380" y="379"/>
                  </a:cubicBezTo>
                  <a:cubicBezTo>
                    <a:pt x="1380" y="140"/>
                    <a:pt x="1350"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1"/>
            <p:cNvSpPr/>
            <p:nvPr/>
          </p:nvSpPr>
          <p:spPr>
            <a:xfrm>
              <a:off x="8176909" y="3957997"/>
              <a:ext cx="50417" cy="49760"/>
            </a:xfrm>
            <a:custGeom>
              <a:rect b="b" l="l" r="r" t="t"/>
              <a:pathLst>
                <a:path extrusionOk="0" h="1363" w="1381">
                  <a:moveTo>
                    <a:pt x="1188" y="1"/>
                  </a:moveTo>
                  <a:cubicBezTo>
                    <a:pt x="1080" y="1"/>
                    <a:pt x="910" y="69"/>
                    <a:pt x="647" y="224"/>
                  </a:cubicBezTo>
                  <a:cubicBezTo>
                    <a:pt x="1" y="664"/>
                    <a:pt x="118" y="1164"/>
                    <a:pt x="294" y="1252"/>
                  </a:cubicBezTo>
                  <a:cubicBezTo>
                    <a:pt x="408" y="1331"/>
                    <a:pt x="530" y="1362"/>
                    <a:pt x="647" y="1362"/>
                  </a:cubicBezTo>
                  <a:cubicBezTo>
                    <a:pt x="834" y="1362"/>
                    <a:pt x="1008" y="1283"/>
                    <a:pt x="1116" y="1193"/>
                  </a:cubicBezTo>
                  <a:cubicBezTo>
                    <a:pt x="1351" y="987"/>
                    <a:pt x="1381" y="694"/>
                    <a:pt x="1351" y="371"/>
                  </a:cubicBezTo>
                  <a:cubicBezTo>
                    <a:pt x="1369" y="144"/>
                    <a:pt x="1345"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51"/>
            <p:cNvSpPr/>
            <p:nvPr/>
          </p:nvSpPr>
          <p:spPr>
            <a:xfrm>
              <a:off x="8092248" y="3961209"/>
              <a:ext cx="49322" cy="49760"/>
            </a:xfrm>
            <a:custGeom>
              <a:rect b="b" l="l" r="r" t="t"/>
              <a:pathLst>
                <a:path extrusionOk="0" h="1363" w="1351">
                  <a:moveTo>
                    <a:pt x="1179" y="1"/>
                  </a:moveTo>
                  <a:cubicBezTo>
                    <a:pt x="1075" y="1"/>
                    <a:pt x="909" y="69"/>
                    <a:pt x="646" y="224"/>
                  </a:cubicBezTo>
                  <a:cubicBezTo>
                    <a:pt x="0" y="664"/>
                    <a:pt x="118" y="1164"/>
                    <a:pt x="294" y="1252"/>
                  </a:cubicBezTo>
                  <a:cubicBezTo>
                    <a:pt x="407" y="1331"/>
                    <a:pt x="529" y="1362"/>
                    <a:pt x="646" y="1362"/>
                  </a:cubicBezTo>
                  <a:cubicBezTo>
                    <a:pt x="833" y="1362"/>
                    <a:pt x="1008" y="1283"/>
                    <a:pt x="1116" y="1193"/>
                  </a:cubicBezTo>
                  <a:cubicBezTo>
                    <a:pt x="1321" y="987"/>
                    <a:pt x="1351" y="694"/>
                    <a:pt x="1351" y="371"/>
                  </a:cubicBezTo>
                  <a:cubicBezTo>
                    <a:pt x="1351" y="145"/>
                    <a:pt x="1330" y="1"/>
                    <a:pt x="1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1"/>
            <p:cNvSpPr/>
            <p:nvPr/>
          </p:nvSpPr>
          <p:spPr>
            <a:xfrm>
              <a:off x="8169425" y="3876220"/>
              <a:ext cx="50417" cy="50015"/>
            </a:xfrm>
            <a:custGeom>
              <a:rect b="b" l="l" r="r" t="t"/>
              <a:pathLst>
                <a:path extrusionOk="0" h="1370" w="1381">
                  <a:moveTo>
                    <a:pt x="1196" y="0"/>
                  </a:moveTo>
                  <a:cubicBezTo>
                    <a:pt x="1089" y="0"/>
                    <a:pt x="916" y="73"/>
                    <a:pt x="646" y="232"/>
                  </a:cubicBezTo>
                  <a:cubicBezTo>
                    <a:pt x="0" y="644"/>
                    <a:pt x="118" y="1172"/>
                    <a:pt x="294" y="1260"/>
                  </a:cubicBezTo>
                  <a:cubicBezTo>
                    <a:pt x="404" y="1337"/>
                    <a:pt x="523" y="1369"/>
                    <a:pt x="637" y="1369"/>
                  </a:cubicBezTo>
                  <a:cubicBezTo>
                    <a:pt x="827" y="1369"/>
                    <a:pt x="1006" y="1282"/>
                    <a:pt x="1116" y="1172"/>
                  </a:cubicBezTo>
                  <a:cubicBezTo>
                    <a:pt x="1321" y="996"/>
                    <a:pt x="1380" y="702"/>
                    <a:pt x="1351" y="379"/>
                  </a:cubicBezTo>
                  <a:cubicBezTo>
                    <a:pt x="1368" y="140"/>
                    <a:pt x="1345" y="0"/>
                    <a:pt x="11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1"/>
            <p:cNvSpPr/>
            <p:nvPr/>
          </p:nvSpPr>
          <p:spPr>
            <a:xfrm>
              <a:off x="8260511" y="3884106"/>
              <a:ext cx="50417" cy="49687"/>
            </a:xfrm>
            <a:custGeom>
              <a:rect b="b" l="l" r="r" t="t"/>
              <a:pathLst>
                <a:path extrusionOk="0" h="1361" w="1381">
                  <a:moveTo>
                    <a:pt x="1184" y="1"/>
                  </a:moveTo>
                  <a:cubicBezTo>
                    <a:pt x="1076" y="1"/>
                    <a:pt x="906" y="69"/>
                    <a:pt x="647" y="222"/>
                  </a:cubicBezTo>
                  <a:cubicBezTo>
                    <a:pt x="1" y="662"/>
                    <a:pt x="118" y="1162"/>
                    <a:pt x="295" y="1250"/>
                  </a:cubicBezTo>
                  <a:cubicBezTo>
                    <a:pt x="408" y="1329"/>
                    <a:pt x="530" y="1360"/>
                    <a:pt x="647" y="1360"/>
                  </a:cubicBezTo>
                  <a:cubicBezTo>
                    <a:pt x="834" y="1360"/>
                    <a:pt x="1008" y="1281"/>
                    <a:pt x="1117" y="1191"/>
                  </a:cubicBezTo>
                  <a:cubicBezTo>
                    <a:pt x="1352" y="1015"/>
                    <a:pt x="1381" y="721"/>
                    <a:pt x="1352" y="398"/>
                  </a:cubicBezTo>
                  <a:cubicBezTo>
                    <a:pt x="1369" y="152"/>
                    <a:pt x="1345" y="1"/>
                    <a:pt x="1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1"/>
            <p:cNvSpPr/>
            <p:nvPr/>
          </p:nvSpPr>
          <p:spPr>
            <a:xfrm>
              <a:off x="8266973" y="3984793"/>
              <a:ext cx="50417" cy="49760"/>
            </a:xfrm>
            <a:custGeom>
              <a:rect b="b" l="l" r="r" t="t"/>
              <a:pathLst>
                <a:path extrusionOk="0" h="1363" w="1381">
                  <a:moveTo>
                    <a:pt x="1189" y="1"/>
                  </a:moveTo>
                  <a:cubicBezTo>
                    <a:pt x="1080" y="1"/>
                    <a:pt x="909" y="69"/>
                    <a:pt x="646" y="224"/>
                  </a:cubicBezTo>
                  <a:cubicBezTo>
                    <a:pt x="0" y="664"/>
                    <a:pt x="118" y="1164"/>
                    <a:pt x="294" y="1252"/>
                  </a:cubicBezTo>
                  <a:cubicBezTo>
                    <a:pt x="407" y="1331"/>
                    <a:pt x="529" y="1362"/>
                    <a:pt x="646" y="1362"/>
                  </a:cubicBezTo>
                  <a:cubicBezTo>
                    <a:pt x="833" y="1362"/>
                    <a:pt x="1008" y="1283"/>
                    <a:pt x="1116" y="1193"/>
                  </a:cubicBezTo>
                  <a:cubicBezTo>
                    <a:pt x="1351" y="987"/>
                    <a:pt x="1380" y="694"/>
                    <a:pt x="1380" y="371"/>
                  </a:cubicBezTo>
                  <a:cubicBezTo>
                    <a:pt x="1380" y="145"/>
                    <a:pt x="1349" y="1"/>
                    <a:pt x="11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1"/>
            <p:cNvSpPr/>
            <p:nvPr/>
          </p:nvSpPr>
          <p:spPr>
            <a:xfrm>
              <a:off x="8250873" y="3804775"/>
              <a:ext cx="49358" cy="50234"/>
            </a:xfrm>
            <a:custGeom>
              <a:rect b="b" l="l" r="r" t="t"/>
              <a:pathLst>
                <a:path extrusionOk="0" h="1376" w="1352">
                  <a:moveTo>
                    <a:pt x="1175" y="1"/>
                  </a:moveTo>
                  <a:cubicBezTo>
                    <a:pt x="1071" y="1"/>
                    <a:pt x="906" y="69"/>
                    <a:pt x="647" y="222"/>
                  </a:cubicBezTo>
                  <a:cubicBezTo>
                    <a:pt x="1" y="663"/>
                    <a:pt x="118" y="1191"/>
                    <a:pt x="294" y="1279"/>
                  </a:cubicBezTo>
                  <a:cubicBezTo>
                    <a:pt x="406" y="1347"/>
                    <a:pt x="527" y="1375"/>
                    <a:pt x="643" y="1375"/>
                  </a:cubicBezTo>
                  <a:cubicBezTo>
                    <a:pt x="831" y="1375"/>
                    <a:pt x="1008" y="1300"/>
                    <a:pt x="1116" y="1191"/>
                  </a:cubicBezTo>
                  <a:cubicBezTo>
                    <a:pt x="1322" y="1015"/>
                    <a:pt x="1351" y="721"/>
                    <a:pt x="1351" y="398"/>
                  </a:cubicBezTo>
                  <a:cubicBezTo>
                    <a:pt x="1351" y="152"/>
                    <a:pt x="1330" y="1"/>
                    <a:pt x="1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1"/>
            <p:cNvSpPr/>
            <p:nvPr/>
          </p:nvSpPr>
          <p:spPr>
            <a:xfrm>
              <a:off x="8313046" y="3725408"/>
              <a:ext cx="49358" cy="49723"/>
            </a:xfrm>
            <a:custGeom>
              <a:rect b="b" l="l" r="r" t="t"/>
              <a:pathLst>
                <a:path extrusionOk="0" h="1362" w="1352">
                  <a:moveTo>
                    <a:pt x="1161" y="0"/>
                  </a:moveTo>
                  <a:cubicBezTo>
                    <a:pt x="1051" y="0"/>
                    <a:pt x="880" y="68"/>
                    <a:pt x="617" y="223"/>
                  </a:cubicBezTo>
                  <a:cubicBezTo>
                    <a:pt x="1" y="664"/>
                    <a:pt x="118" y="1163"/>
                    <a:pt x="265" y="1251"/>
                  </a:cubicBezTo>
                  <a:cubicBezTo>
                    <a:pt x="378" y="1330"/>
                    <a:pt x="500" y="1362"/>
                    <a:pt x="618" y="1362"/>
                  </a:cubicBezTo>
                  <a:cubicBezTo>
                    <a:pt x="804" y="1362"/>
                    <a:pt x="979" y="1283"/>
                    <a:pt x="1087" y="1192"/>
                  </a:cubicBezTo>
                  <a:cubicBezTo>
                    <a:pt x="1322" y="987"/>
                    <a:pt x="1351" y="693"/>
                    <a:pt x="1351" y="370"/>
                  </a:cubicBezTo>
                  <a:cubicBezTo>
                    <a:pt x="1351" y="144"/>
                    <a:pt x="1320"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1"/>
            <p:cNvSpPr/>
            <p:nvPr/>
          </p:nvSpPr>
          <p:spPr>
            <a:xfrm>
              <a:off x="8227289" y="3728620"/>
              <a:ext cx="50417" cy="49723"/>
            </a:xfrm>
            <a:custGeom>
              <a:rect b="b" l="l" r="r" t="t"/>
              <a:pathLst>
                <a:path extrusionOk="0" h="1362" w="1381">
                  <a:moveTo>
                    <a:pt x="1188" y="0"/>
                  </a:moveTo>
                  <a:cubicBezTo>
                    <a:pt x="1080" y="0"/>
                    <a:pt x="910" y="68"/>
                    <a:pt x="647" y="224"/>
                  </a:cubicBezTo>
                  <a:cubicBezTo>
                    <a:pt x="1" y="664"/>
                    <a:pt x="118" y="1163"/>
                    <a:pt x="294" y="1251"/>
                  </a:cubicBezTo>
                  <a:cubicBezTo>
                    <a:pt x="408" y="1331"/>
                    <a:pt x="530" y="1362"/>
                    <a:pt x="647" y="1362"/>
                  </a:cubicBezTo>
                  <a:cubicBezTo>
                    <a:pt x="834" y="1362"/>
                    <a:pt x="1008" y="1283"/>
                    <a:pt x="1116" y="1192"/>
                  </a:cubicBezTo>
                  <a:cubicBezTo>
                    <a:pt x="1322" y="987"/>
                    <a:pt x="1381" y="693"/>
                    <a:pt x="1351" y="370"/>
                  </a:cubicBezTo>
                  <a:cubicBezTo>
                    <a:pt x="1369" y="144"/>
                    <a:pt x="1345"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1"/>
            <p:cNvSpPr/>
            <p:nvPr/>
          </p:nvSpPr>
          <p:spPr>
            <a:xfrm>
              <a:off x="8304466" y="3643594"/>
              <a:ext cx="50417" cy="50015"/>
            </a:xfrm>
            <a:custGeom>
              <a:rect b="b" l="l" r="r" t="t"/>
              <a:pathLst>
                <a:path extrusionOk="0" h="1370" w="1381">
                  <a:moveTo>
                    <a:pt x="1199" y="1"/>
                  </a:moveTo>
                  <a:cubicBezTo>
                    <a:pt x="1090" y="1"/>
                    <a:pt x="917" y="73"/>
                    <a:pt x="647" y="233"/>
                  </a:cubicBezTo>
                  <a:cubicBezTo>
                    <a:pt x="1" y="673"/>
                    <a:pt x="118" y="1173"/>
                    <a:pt x="294" y="1261"/>
                  </a:cubicBezTo>
                  <a:cubicBezTo>
                    <a:pt x="405" y="1338"/>
                    <a:pt x="524" y="1370"/>
                    <a:pt x="638" y="1370"/>
                  </a:cubicBezTo>
                  <a:cubicBezTo>
                    <a:pt x="828" y="1370"/>
                    <a:pt x="1007" y="1282"/>
                    <a:pt x="1117" y="1173"/>
                  </a:cubicBezTo>
                  <a:cubicBezTo>
                    <a:pt x="1351" y="996"/>
                    <a:pt x="1381" y="703"/>
                    <a:pt x="1381" y="380"/>
                  </a:cubicBezTo>
                  <a:cubicBezTo>
                    <a:pt x="1381" y="141"/>
                    <a:pt x="1351" y="1"/>
                    <a:pt x="1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1"/>
            <p:cNvSpPr/>
            <p:nvPr/>
          </p:nvSpPr>
          <p:spPr>
            <a:xfrm>
              <a:off x="8396648" y="3651516"/>
              <a:ext cx="49358" cy="49650"/>
            </a:xfrm>
            <a:custGeom>
              <a:rect b="b" l="l" r="r" t="t"/>
              <a:pathLst>
                <a:path extrusionOk="0" h="1360" w="1352">
                  <a:moveTo>
                    <a:pt x="1156" y="0"/>
                  </a:moveTo>
                  <a:cubicBezTo>
                    <a:pt x="1046" y="0"/>
                    <a:pt x="877" y="68"/>
                    <a:pt x="617" y="221"/>
                  </a:cubicBezTo>
                  <a:cubicBezTo>
                    <a:pt x="1" y="662"/>
                    <a:pt x="89" y="1161"/>
                    <a:pt x="265" y="1249"/>
                  </a:cubicBezTo>
                  <a:cubicBezTo>
                    <a:pt x="378" y="1328"/>
                    <a:pt x="500" y="1360"/>
                    <a:pt x="618" y="1360"/>
                  </a:cubicBezTo>
                  <a:cubicBezTo>
                    <a:pt x="804" y="1360"/>
                    <a:pt x="979" y="1281"/>
                    <a:pt x="1087" y="1190"/>
                  </a:cubicBezTo>
                  <a:cubicBezTo>
                    <a:pt x="1322" y="1014"/>
                    <a:pt x="1352" y="721"/>
                    <a:pt x="1352" y="398"/>
                  </a:cubicBezTo>
                  <a:cubicBezTo>
                    <a:pt x="1352" y="152"/>
                    <a:pt x="1320" y="0"/>
                    <a:pt x="11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1"/>
            <p:cNvSpPr/>
            <p:nvPr/>
          </p:nvSpPr>
          <p:spPr>
            <a:xfrm>
              <a:off x="8337688" y="3811456"/>
              <a:ext cx="49358" cy="49979"/>
            </a:xfrm>
            <a:custGeom>
              <a:rect b="b" l="l" r="r" t="t"/>
              <a:pathLst>
                <a:path extrusionOk="0" h="1369" w="1352">
                  <a:moveTo>
                    <a:pt x="1184" y="0"/>
                  </a:moveTo>
                  <a:cubicBezTo>
                    <a:pt x="1081" y="0"/>
                    <a:pt x="914" y="75"/>
                    <a:pt x="647" y="245"/>
                  </a:cubicBezTo>
                  <a:cubicBezTo>
                    <a:pt x="1" y="656"/>
                    <a:pt x="118" y="1184"/>
                    <a:pt x="295" y="1272"/>
                  </a:cubicBezTo>
                  <a:cubicBezTo>
                    <a:pt x="407" y="1340"/>
                    <a:pt x="527" y="1368"/>
                    <a:pt x="644" y="1368"/>
                  </a:cubicBezTo>
                  <a:cubicBezTo>
                    <a:pt x="832" y="1368"/>
                    <a:pt x="1008" y="1293"/>
                    <a:pt x="1117" y="1184"/>
                  </a:cubicBezTo>
                  <a:cubicBezTo>
                    <a:pt x="1322" y="1008"/>
                    <a:pt x="1352" y="715"/>
                    <a:pt x="1352" y="392"/>
                  </a:cubicBezTo>
                  <a:cubicBezTo>
                    <a:pt x="1352"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1"/>
            <p:cNvSpPr/>
            <p:nvPr/>
          </p:nvSpPr>
          <p:spPr>
            <a:xfrm>
              <a:off x="8403110" y="3752204"/>
              <a:ext cx="49322" cy="49723"/>
            </a:xfrm>
            <a:custGeom>
              <a:rect b="b" l="l" r="r" t="t"/>
              <a:pathLst>
                <a:path extrusionOk="0" h="1362" w="1351">
                  <a:moveTo>
                    <a:pt x="1179" y="0"/>
                  </a:moveTo>
                  <a:cubicBezTo>
                    <a:pt x="1075" y="0"/>
                    <a:pt x="909" y="68"/>
                    <a:pt x="646" y="223"/>
                  </a:cubicBezTo>
                  <a:cubicBezTo>
                    <a:pt x="0" y="664"/>
                    <a:pt x="118" y="1163"/>
                    <a:pt x="264" y="1251"/>
                  </a:cubicBezTo>
                  <a:cubicBezTo>
                    <a:pt x="378" y="1330"/>
                    <a:pt x="500" y="1362"/>
                    <a:pt x="619" y="1362"/>
                  </a:cubicBezTo>
                  <a:cubicBezTo>
                    <a:pt x="808" y="1362"/>
                    <a:pt x="990" y="1283"/>
                    <a:pt x="1116" y="1192"/>
                  </a:cubicBezTo>
                  <a:cubicBezTo>
                    <a:pt x="1321" y="987"/>
                    <a:pt x="1351" y="693"/>
                    <a:pt x="1351" y="370"/>
                  </a:cubicBezTo>
                  <a:cubicBezTo>
                    <a:pt x="1351" y="144"/>
                    <a:pt x="1330" y="0"/>
                    <a:pt x="11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1"/>
            <p:cNvSpPr/>
            <p:nvPr/>
          </p:nvSpPr>
          <p:spPr>
            <a:xfrm>
              <a:off x="8376313" y="3988079"/>
              <a:ext cx="49322" cy="49979"/>
            </a:xfrm>
            <a:custGeom>
              <a:rect b="b" l="l" r="r" t="t"/>
              <a:pathLst>
                <a:path extrusionOk="0" h="1369" w="1351">
                  <a:moveTo>
                    <a:pt x="1155" y="1"/>
                  </a:moveTo>
                  <a:cubicBezTo>
                    <a:pt x="1045" y="1"/>
                    <a:pt x="876" y="69"/>
                    <a:pt x="617" y="222"/>
                  </a:cubicBezTo>
                  <a:cubicBezTo>
                    <a:pt x="0" y="663"/>
                    <a:pt x="117" y="1162"/>
                    <a:pt x="264" y="1250"/>
                  </a:cubicBezTo>
                  <a:cubicBezTo>
                    <a:pt x="384" y="1334"/>
                    <a:pt x="514" y="1369"/>
                    <a:pt x="637" y="1369"/>
                  </a:cubicBezTo>
                  <a:cubicBezTo>
                    <a:pt x="816" y="1369"/>
                    <a:pt x="982" y="1295"/>
                    <a:pt x="1086" y="1191"/>
                  </a:cubicBezTo>
                  <a:cubicBezTo>
                    <a:pt x="1321" y="1015"/>
                    <a:pt x="1351" y="721"/>
                    <a:pt x="1351" y="398"/>
                  </a:cubicBezTo>
                  <a:cubicBezTo>
                    <a:pt x="1351" y="152"/>
                    <a:pt x="1319" y="1"/>
                    <a:pt x="1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1"/>
            <p:cNvSpPr/>
            <p:nvPr/>
          </p:nvSpPr>
          <p:spPr>
            <a:xfrm>
              <a:off x="8437390" y="3908383"/>
              <a:ext cx="50417" cy="50052"/>
            </a:xfrm>
            <a:custGeom>
              <a:rect b="b" l="l" r="r" t="t"/>
              <a:pathLst>
                <a:path extrusionOk="0" h="1371" w="1381">
                  <a:moveTo>
                    <a:pt x="1197" y="0"/>
                  </a:moveTo>
                  <a:cubicBezTo>
                    <a:pt x="1089" y="0"/>
                    <a:pt x="917" y="73"/>
                    <a:pt x="647" y="232"/>
                  </a:cubicBezTo>
                  <a:cubicBezTo>
                    <a:pt x="1" y="673"/>
                    <a:pt x="118" y="1172"/>
                    <a:pt x="294" y="1260"/>
                  </a:cubicBezTo>
                  <a:cubicBezTo>
                    <a:pt x="408" y="1339"/>
                    <a:pt x="530" y="1371"/>
                    <a:pt x="647" y="1371"/>
                  </a:cubicBezTo>
                  <a:cubicBezTo>
                    <a:pt x="834" y="1371"/>
                    <a:pt x="1008" y="1291"/>
                    <a:pt x="1116" y="1201"/>
                  </a:cubicBezTo>
                  <a:cubicBezTo>
                    <a:pt x="1351" y="996"/>
                    <a:pt x="1381" y="702"/>
                    <a:pt x="1351" y="379"/>
                  </a:cubicBezTo>
                  <a:cubicBezTo>
                    <a:pt x="1368" y="140"/>
                    <a:pt x="1346" y="0"/>
                    <a:pt x="1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1"/>
            <p:cNvSpPr/>
            <p:nvPr/>
          </p:nvSpPr>
          <p:spPr>
            <a:xfrm>
              <a:off x="8352729" y="3911596"/>
              <a:ext cx="49322" cy="50052"/>
            </a:xfrm>
            <a:custGeom>
              <a:rect b="b" l="l" r="r" t="t"/>
              <a:pathLst>
                <a:path extrusionOk="0" h="1371" w="1351">
                  <a:moveTo>
                    <a:pt x="1187" y="0"/>
                  </a:moveTo>
                  <a:cubicBezTo>
                    <a:pt x="1084" y="0"/>
                    <a:pt x="916" y="73"/>
                    <a:pt x="646" y="232"/>
                  </a:cubicBezTo>
                  <a:cubicBezTo>
                    <a:pt x="0" y="673"/>
                    <a:pt x="118" y="1172"/>
                    <a:pt x="294" y="1260"/>
                  </a:cubicBezTo>
                  <a:cubicBezTo>
                    <a:pt x="407" y="1339"/>
                    <a:pt x="529" y="1371"/>
                    <a:pt x="646" y="1371"/>
                  </a:cubicBezTo>
                  <a:cubicBezTo>
                    <a:pt x="833" y="1371"/>
                    <a:pt x="1008" y="1292"/>
                    <a:pt x="1116" y="1201"/>
                  </a:cubicBezTo>
                  <a:cubicBezTo>
                    <a:pt x="1321" y="996"/>
                    <a:pt x="1351" y="702"/>
                    <a:pt x="1351" y="379"/>
                  </a:cubicBezTo>
                  <a:cubicBezTo>
                    <a:pt x="1351" y="140"/>
                    <a:pt x="1331" y="0"/>
                    <a:pt x="11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1"/>
            <p:cNvSpPr/>
            <p:nvPr/>
          </p:nvSpPr>
          <p:spPr>
            <a:xfrm>
              <a:off x="8429906" y="3826460"/>
              <a:ext cx="50417" cy="49979"/>
            </a:xfrm>
            <a:custGeom>
              <a:rect b="b" l="l" r="r" t="t"/>
              <a:pathLst>
                <a:path extrusionOk="0" h="1369" w="1381">
                  <a:moveTo>
                    <a:pt x="1192" y="0"/>
                  </a:moveTo>
                  <a:cubicBezTo>
                    <a:pt x="1085" y="0"/>
                    <a:pt x="913" y="75"/>
                    <a:pt x="646" y="245"/>
                  </a:cubicBezTo>
                  <a:cubicBezTo>
                    <a:pt x="0" y="656"/>
                    <a:pt x="118" y="1184"/>
                    <a:pt x="294" y="1272"/>
                  </a:cubicBezTo>
                  <a:cubicBezTo>
                    <a:pt x="406" y="1340"/>
                    <a:pt x="527" y="1369"/>
                    <a:pt x="643" y="1369"/>
                  </a:cubicBezTo>
                  <a:cubicBezTo>
                    <a:pt x="831" y="1369"/>
                    <a:pt x="1007" y="1293"/>
                    <a:pt x="1116" y="1184"/>
                  </a:cubicBezTo>
                  <a:cubicBezTo>
                    <a:pt x="1321" y="1008"/>
                    <a:pt x="1380" y="715"/>
                    <a:pt x="1351" y="392"/>
                  </a:cubicBezTo>
                  <a:cubicBezTo>
                    <a:pt x="1368" y="151"/>
                    <a:pt x="1345" y="0"/>
                    <a:pt x="1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1"/>
            <p:cNvSpPr/>
            <p:nvPr/>
          </p:nvSpPr>
          <p:spPr>
            <a:xfrm>
              <a:off x="8194068" y="3620010"/>
              <a:ext cx="49358" cy="49541"/>
            </a:xfrm>
            <a:custGeom>
              <a:rect b="b" l="l" r="r" t="t"/>
              <a:pathLst>
                <a:path extrusionOk="0" h="1357" w="1352">
                  <a:moveTo>
                    <a:pt x="1169" y="1"/>
                  </a:moveTo>
                  <a:cubicBezTo>
                    <a:pt x="1060" y="1"/>
                    <a:pt x="887" y="73"/>
                    <a:pt x="617" y="233"/>
                  </a:cubicBezTo>
                  <a:cubicBezTo>
                    <a:pt x="0" y="644"/>
                    <a:pt x="89" y="1173"/>
                    <a:pt x="265" y="1261"/>
                  </a:cubicBezTo>
                  <a:cubicBezTo>
                    <a:pt x="377" y="1328"/>
                    <a:pt x="498" y="1357"/>
                    <a:pt x="614" y="1357"/>
                  </a:cubicBezTo>
                  <a:cubicBezTo>
                    <a:pt x="802" y="1357"/>
                    <a:pt x="978" y="1281"/>
                    <a:pt x="1087" y="1173"/>
                  </a:cubicBezTo>
                  <a:cubicBezTo>
                    <a:pt x="1322" y="996"/>
                    <a:pt x="1351" y="703"/>
                    <a:pt x="1351" y="380"/>
                  </a:cubicBezTo>
                  <a:cubicBezTo>
                    <a:pt x="1351" y="141"/>
                    <a:pt x="1321" y="1"/>
                    <a:pt x="1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1"/>
            <p:cNvSpPr/>
            <p:nvPr/>
          </p:nvSpPr>
          <p:spPr>
            <a:xfrm>
              <a:off x="8099732" y="3591717"/>
              <a:ext cx="49358" cy="49979"/>
            </a:xfrm>
            <a:custGeom>
              <a:rect b="b" l="l" r="r" t="t"/>
              <a:pathLst>
                <a:path extrusionOk="0" h="1369" w="1352">
                  <a:moveTo>
                    <a:pt x="1184" y="0"/>
                  </a:moveTo>
                  <a:cubicBezTo>
                    <a:pt x="1080" y="0"/>
                    <a:pt x="914" y="75"/>
                    <a:pt x="647" y="245"/>
                  </a:cubicBezTo>
                  <a:cubicBezTo>
                    <a:pt x="1" y="656"/>
                    <a:pt x="118" y="1184"/>
                    <a:pt x="294" y="1272"/>
                  </a:cubicBezTo>
                  <a:cubicBezTo>
                    <a:pt x="406" y="1340"/>
                    <a:pt x="527" y="1368"/>
                    <a:pt x="643" y="1368"/>
                  </a:cubicBezTo>
                  <a:cubicBezTo>
                    <a:pt x="831" y="1368"/>
                    <a:pt x="1008" y="1293"/>
                    <a:pt x="1116" y="1184"/>
                  </a:cubicBezTo>
                  <a:cubicBezTo>
                    <a:pt x="1322" y="1008"/>
                    <a:pt x="1351" y="714"/>
                    <a:pt x="1351" y="391"/>
                  </a:cubicBezTo>
                  <a:cubicBezTo>
                    <a:pt x="1351" y="150"/>
                    <a:pt x="1331"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Community Service Project Proposal Infographics by Slidesgo">
  <a:themeElements>
    <a:clrScheme name="Simple Light">
      <a:dk1>
        <a:srgbClr val="211A46"/>
      </a:dk1>
      <a:lt1>
        <a:srgbClr val="FAEFD9"/>
      </a:lt1>
      <a:dk2>
        <a:srgbClr val="0C467C"/>
      </a:dk2>
      <a:lt2>
        <a:srgbClr val="F4AA0E"/>
      </a:lt2>
      <a:accent1>
        <a:srgbClr val="762627"/>
      </a:accent1>
      <a:accent2>
        <a:srgbClr val="F46B5C"/>
      </a:accent2>
      <a:accent3>
        <a:srgbClr val="756591"/>
      </a:accent3>
      <a:accent4>
        <a:srgbClr val="45BEA5"/>
      </a:accent4>
      <a:accent5>
        <a:srgbClr val="C15C41"/>
      </a:accent5>
      <a:accent6>
        <a:srgbClr val="F5A296"/>
      </a:accent6>
      <a:hlink>
        <a:srgbClr val="F46B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ivine Meeting by Slidesgo">
  <a:themeElements>
    <a:clrScheme name="Simple Light">
      <a:dk1>
        <a:srgbClr val="000000"/>
      </a:dk1>
      <a:lt1>
        <a:srgbClr val="FFFFFF"/>
      </a:lt1>
      <a:dk2>
        <a:srgbClr val="595959"/>
      </a:dk2>
      <a:lt2>
        <a:srgbClr val="EEEEEE"/>
      </a:lt2>
      <a:accent1>
        <a:srgbClr val="27316F"/>
      </a:accent1>
      <a:accent2>
        <a:srgbClr val="75C4C0"/>
      </a:accent2>
      <a:accent3>
        <a:srgbClr val="FFC800"/>
      </a:accent3>
      <a:accent4>
        <a:srgbClr val="595959"/>
      </a:accent4>
      <a:accent5>
        <a:srgbClr val="C2C2C2"/>
      </a:accent5>
      <a:accent6>
        <a:srgbClr val="F2F2F2"/>
      </a:accent6>
      <a:hlink>
        <a:srgbClr val="75C4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